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54" r:id="rId2"/>
  </p:sldMasterIdLst>
  <p:notesMasterIdLst>
    <p:notesMasterId r:id="rId5"/>
  </p:notesMasterIdLst>
  <p:sldIdLst>
    <p:sldId id="2257" r:id="rId3"/>
    <p:sldId id="2258" r:id="rId4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5568" userDrawn="1">
          <p15:clr>
            <a:srgbClr val="A4A3A4"/>
          </p15:clr>
        </p15:guide>
        <p15:guide id="3" pos="192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o Yang" initials="LY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7499"/>
    <a:srgbClr val="C00000"/>
    <a:srgbClr val="E9F1F5"/>
    <a:srgbClr val="D0E3EA"/>
    <a:srgbClr val="C6D9F1"/>
    <a:srgbClr val="174994"/>
    <a:srgbClr val="AFB3C4"/>
    <a:srgbClr val="CDD0D9"/>
    <a:srgbClr val="1F497D"/>
    <a:srgbClr val="174A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529" autoAdjust="0"/>
    <p:restoredTop sz="78554" autoAdjust="0"/>
  </p:normalViewPr>
  <p:slideViewPr>
    <p:cSldViewPr showGuides="1">
      <p:cViewPr varScale="1">
        <p:scale>
          <a:sx n="85" d="100"/>
          <a:sy n="85" d="100"/>
        </p:scale>
        <p:origin x="2004" y="90"/>
      </p:cViewPr>
      <p:guideLst>
        <p:guide orient="horz" pos="4032"/>
        <p:guide pos="5568"/>
        <p:guide pos="1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B56BDC3-8973-4F90-8728-5AADA7AC0EBE}" type="datetimeFigureOut">
              <a:rPr lang="zh-CN" altLang="en-US"/>
              <a:t>2022/11/9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ECD0EDD-55F3-485B-9F73-0309C12BD3C6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CD0EDD-55F3-485B-9F73-0309C12BD3C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307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CD0EDD-55F3-485B-9F73-0309C12BD3C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2575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研究内容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914400" y="88284"/>
            <a:ext cx="7391400" cy="766763"/>
          </a:xfrm>
        </p:spPr>
        <p:txBody>
          <a:bodyPr anchor="ctr"/>
          <a:lstStyle>
            <a:lvl1pPr algn="l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654450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研究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1072267"/>
            <a:ext cx="114300" cy="529928"/>
          </a:xfrm>
          <a:prstGeom prst="rect">
            <a:avLst/>
          </a:prstGeom>
          <a:solidFill>
            <a:srgbClr val="C82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3"/>
          </p:nvPr>
        </p:nvSpPr>
        <p:spPr>
          <a:xfrm>
            <a:off x="142874" y="1040170"/>
            <a:ext cx="8924925" cy="594121"/>
          </a:xfrm>
        </p:spPr>
        <p:txBody>
          <a:bodyPr anchor="ctr"/>
          <a:lstStyle>
            <a:lvl1pPr algn="l">
              <a:buNone/>
              <a:defRPr sz="2800" b="1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914400" y="88284"/>
            <a:ext cx="7391400" cy="766763"/>
          </a:xfrm>
        </p:spPr>
        <p:txBody>
          <a:bodyPr anchor="ctr"/>
          <a:lstStyle>
            <a:lvl1pPr algn="l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739159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封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6F03DF7-EDCA-48D4-862C-2708CBF080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01373" y="-7620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0508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5">
            <a:extLst>
              <a:ext uri="{FF2B5EF4-FFF2-40B4-BE49-F238E27FC236}">
                <a16:creationId xmlns:a16="http://schemas.microsoft.com/office/drawing/2014/main" id="{C8AA1D19-FB92-4589-AAE6-D4DC12EC3B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88284"/>
            <a:ext cx="9144000" cy="766763"/>
          </a:xfrm>
        </p:spPr>
        <p:txBody>
          <a:bodyPr anchor="ctr"/>
          <a:lstStyle>
            <a:lvl1pPr algn="ctr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研究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1072267"/>
            <a:ext cx="114300" cy="529928"/>
          </a:xfrm>
          <a:prstGeom prst="rect">
            <a:avLst/>
          </a:prstGeom>
          <a:solidFill>
            <a:srgbClr val="C82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3"/>
          </p:nvPr>
        </p:nvSpPr>
        <p:spPr>
          <a:xfrm>
            <a:off x="142874" y="1040170"/>
            <a:ext cx="8924925" cy="594121"/>
          </a:xfrm>
        </p:spPr>
        <p:txBody>
          <a:bodyPr anchor="ctr"/>
          <a:lstStyle>
            <a:lvl1pPr algn="l">
              <a:buNone/>
              <a:defRPr sz="2800" b="1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914400" y="88284"/>
            <a:ext cx="7391400" cy="766763"/>
          </a:xfrm>
        </p:spPr>
        <p:txBody>
          <a:bodyPr anchor="ctr"/>
          <a:lstStyle>
            <a:lvl1pPr algn="l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研究内容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914400" y="88284"/>
            <a:ext cx="7391400" cy="766763"/>
          </a:xfrm>
        </p:spPr>
        <p:txBody>
          <a:bodyPr anchor="ctr"/>
          <a:lstStyle>
            <a:lvl1pPr algn="l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86295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7">
            <a:extLst>
              <a:ext uri="{FF2B5EF4-FFF2-40B4-BE49-F238E27FC236}">
                <a16:creationId xmlns:a16="http://schemas.microsoft.com/office/drawing/2014/main" id="{5BE28725-041E-4500-A369-529150C4D63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914400"/>
            <a:ext cx="9144000" cy="76200"/>
          </a:xfrm>
          <a:prstGeom prst="rect">
            <a:avLst/>
          </a:prstGeom>
          <a:gradFill rotWithShape="1">
            <a:gsLst>
              <a:gs pos="100000">
                <a:srgbClr val="0000FF">
                  <a:alpha val="50000"/>
                </a:srgbClr>
              </a:gs>
              <a:gs pos="68175">
                <a:srgbClr val="00FF00">
                  <a:alpha val="50000"/>
                </a:srgbClr>
              </a:gs>
              <a:gs pos="33000">
                <a:srgbClr val="FFFF00">
                  <a:alpha val="50000"/>
                </a:srgbClr>
              </a:gs>
              <a:gs pos="0">
                <a:srgbClr val="FF0000">
                  <a:alpha val="50000"/>
                </a:srgbClr>
              </a:gs>
            </a:gsLst>
            <a:lin ang="0" scaled="1"/>
          </a:gradFill>
          <a:ln w="0">
            <a:noFill/>
            <a:miter lim="800000"/>
          </a:ln>
        </p:spPr>
        <p:txBody>
          <a:bodyPr wrap="none" anchor="ctr"/>
          <a:lstStyle/>
          <a:p>
            <a:pPr eaLnBrk="0" hangingPunct="0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300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封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3888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5">
            <a:extLst>
              <a:ext uri="{FF2B5EF4-FFF2-40B4-BE49-F238E27FC236}">
                <a16:creationId xmlns:a16="http://schemas.microsoft.com/office/drawing/2014/main" id="{C8AA1D19-FB92-4589-AAE6-D4DC12EC3B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88284"/>
            <a:ext cx="9144000" cy="766763"/>
          </a:xfrm>
        </p:spPr>
        <p:txBody>
          <a:bodyPr anchor="ctr"/>
          <a:lstStyle>
            <a:lvl1pPr algn="ctr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单击此处编辑样式</a:t>
            </a:r>
          </a:p>
        </p:txBody>
      </p:sp>
    </p:spTree>
    <p:extLst>
      <p:ext uri="{BB962C8B-B14F-4D97-AF65-F5344CB8AC3E}">
        <p14:creationId xmlns:p14="http://schemas.microsoft.com/office/powerpoint/2010/main" val="1304936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6324600"/>
            <a:ext cx="9144000" cy="5334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8" name="标题占位符 1"/>
          <p:cNvSpPr>
            <a:spLocks noGrp="1"/>
          </p:cNvSpPr>
          <p:nvPr>
            <p:ph type="title"/>
          </p:nvPr>
        </p:nvSpPr>
        <p:spPr bwMode="auto">
          <a:xfrm>
            <a:off x="914400" y="53919"/>
            <a:ext cx="7772400" cy="8022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9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200" smtClean="0">
                <a:solidFill>
                  <a:srgbClr val="898989"/>
                </a:solidFill>
                <a:latin typeface="Verdana" panose="020B060403050404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A797B009-85A6-4E6F-9CD2-9CFCF5B3255F}" type="slidenum">
              <a:rPr lang="zh-CN" altLang="en-US"/>
              <a:t>‹#›</a:t>
            </a:fld>
            <a:endParaRPr lang="zh-CN" altLang="en-US"/>
          </a:p>
        </p:txBody>
      </p:sp>
      <p:sp>
        <p:nvSpPr>
          <p:cNvPr id="1032" name="Rectangle 17"/>
          <p:cNvSpPr>
            <a:spLocks noChangeArrowheads="1"/>
          </p:cNvSpPr>
          <p:nvPr/>
        </p:nvSpPr>
        <p:spPr bwMode="auto">
          <a:xfrm>
            <a:off x="0" y="914400"/>
            <a:ext cx="9144000" cy="76200"/>
          </a:xfrm>
          <a:prstGeom prst="rect">
            <a:avLst/>
          </a:prstGeom>
          <a:gradFill rotWithShape="1">
            <a:gsLst>
              <a:gs pos="100000">
                <a:srgbClr val="0000FF">
                  <a:alpha val="50000"/>
                </a:srgbClr>
              </a:gs>
              <a:gs pos="68175">
                <a:srgbClr val="00FF00">
                  <a:alpha val="50000"/>
                </a:srgbClr>
              </a:gs>
              <a:gs pos="33000">
                <a:srgbClr val="FFFF00">
                  <a:alpha val="50000"/>
                </a:srgbClr>
              </a:gs>
              <a:gs pos="0">
                <a:srgbClr val="FF0000">
                  <a:alpha val="50000"/>
                </a:srgbClr>
              </a:gs>
            </a:gsLst>
            <a:lin ang="0" scaled="1"/>
          </a:gradFill>
          <a:ln w="0">
            <a:noFill/>
            <a:miter lim="800000"/>
          </a:ln>
        </p:spPr>
        <p:txBody>
          <a:bodyPr wrap="none" anchor="ctr"/>
          <a:lstStyle/>
          <a:p>
            <a:pPr eaLnBrk="0" hangingPunct="0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12" name="Rectangle 17"/>
          <p:cNvSpPr>
            <a:spLocks noChangeArrowheads="1"/>
          </p:cNvSpPr>
          <p:nvPr userDrawn="1"/>
        </p:nvSpPr>
        <p:spPr bwMode="auto">
          <a:xfrm>
            <a:off x="0" y="6324601"/>
            <a:ext cx="9144000" cy="533399"/>
          </a:xfrm>
          <a:prstGeom prst="rect">
            <a:avLst/>
          </a:prstGeom>
          <a:gradFill rotWithShape="1">
            <a:gsLst>
              <a:gs pos="100000">
                <a:srgbClr val="0000FF">
                  <a:alpha val="50000"/>
                </a:srgbClr>
              </a:gs>
              <a:gs pos="68175">
                <a:srgbClr val="00FF00">
                  <a:alpha val="50000"/>
                </a:srgbClr>
              </a:gs>
              <a:gs pos="33000">
                <a:srgbClr val="FFFF00">
                  <a:alpha val="50000"/>
                </a:srgbClr>
              </a:gs>
              <a:gs pos="0">
                <a:srgbClr val="FF0000">
                  <a:alpha val="50000"/>
                </a:srgbClr>
              </a:gs>
            </a:gsLst>
            <a:lin ang="0" scaled="1"/>
          </a:gradFill>
          <a:ln w="0">
            <a:noFill/>
            <a:miter lim="800000"/>
          </a:ln>
        </p:spPr>
        <p:txBody>
          <a:bodyPr wrap="none" anchor="ctr"/>
          <a:lstStyle/>
          <a:p>
            <a:pPr eaLnBrk="0" hangingPunct="0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6324600"/>
            <a:ext cx="9144000" cy="533400"/>
          </a:xfrm>
          <a:prstGeom prst="rect">
            <a:avLst/>
          </a:prstGeom>
          <a:gradFill flip="none" rotWithShape="1">
            <a:gsLst>
              <a:gs pos="47000">
                <a:schemeClr val="bg1"/>
              </a:gs>
              <a:gs pos="100000">
                <a:schemeClr val="bg1">
                  <a:alpha val="7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213C3A3-4D01-D926-3AD1-0F8660629F4F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95" y="53919"/>
            <a:ext cx="802209" cy="802209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0" r:id="rId3"/>
    <p:sldLayoutId id="2147483651" r:id="rId4"/>
    <p:sldLayoutId id="2147483652" r:id="rId5"/>
    <p:sldLayoutId id="2147483658" r:id="rId6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id="{90DFC709-64E3-4647-8F3B-311FEF75D58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7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93" t="1099" r="20083" b="2111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E436CD5-DFAD-8951-6649-F3DEBA8C9BC5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0" y="54000"/>
            <a:ext cx="802209" cy="802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65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9" r:id="rId4"/>
    <p:sldLayoutId id="2147483660" r:id="rId5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emf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2.mp4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11" Type="http://schemas.openxmlformats.org/officeDocument/2006/relationships/image" Target="../media/image13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2.jpeg"/><Relationship Id="rId4" Type="http://schemas.openxmlformats.org/officeDocument/2006/relationships/video" Target="../media/media2.mp4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C043A19-7D49-4DC6-9E6B-5F926C6830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88284"/>
            <a:ext cx="8001000" cy="766763"/>
          </a:xfrm>
        </p:spPr>
        <p:txBody>
          <a:bodyPr/>
          <a:lstStyle/>
          <a:p>
            <a:r>
              <a:rPr lang="zh-CN" altLang="en-US" dirty="0"/>
              <a:t>超声检查机器人最大力限制末端执行器</a:t>
            </a:r>
            <a:endParaRPr lang="zh-CN" altLang="en-US" dirty="0">
              <a:solidFill>
                <a:srgbClr val="C00000"/>
              </a:solidFill>
            </a:endParaRPr>
          </a:p>
        </p:txBody>
      </p:sp>
      <p:grpSp>
        <p:nvGrpSpPr>
          <p:cNvPr id="139" name="组合 138">
            <a:extLst>
              <a:ext uri="{FF2B5EF4-FFF2-40B4-BE49-F238E27FC236}">
                <a16:creationId xmlns:a16="http://schemas.microsoft.com/office/drawing/2014/main" id="{E78CA543-65A3-BBCC-46E0-238CFF162E53}"/>
              </a:ext>
            </a:extLst>
          </p:cNvPr>
          <p:cNvGrpSpPr/>
          <p:nvPr/>
        </p:nvGrpSpPr>
        <p:grpSpPr>
          <a:xfrm>
            <a:off x="134529" y="1051128"/>
            <a:ext cx="8874941" cy="4239117"/>
            <a:chOff x="1487546" y="1264481"/>
            <a:chExt cx="8874941" cy="4239117"/>
          </a:xfrm>
        </p:grpSpPr>
        <p:grpSp>
          <p:nvGrpSpPr>
            <p:cNvPr id="138" name="组合 137">
              <a:extLst>
                <a:ext uri="{FF2B5EF4-FFF2-40B4-BE49-F238E27FC236}">
                  <a16:creationId xmlns:a16="http://schemas.microsoft.com/office/drawing/2014/main" id="{B2E8B617-16FE-96EF-2B33-013E67BBD05B}"/>
                </a:ext>
              </a:extLst>
            </p:cNvPr>
            <p:cNvGrpSpPr/>
            <p:nvPr/>
          </p:nvGrpSpPr>
          <p:grpSpPr>
            <a:xfrm>
              <a:off x="1487546" y="1264481"/>
              <a:ext cx="8874941" cy="4099999"/>
              <a:chOff x="1487546" y="1264481"/>
              <a:chExt cx="8874941" cy="4099999"/>
            </a:xfrm>
          </p:grpSpPr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9DEF5742-856E-0757-84C2-C6E6F39F899C}"/>
                  </a:ext>
                </a:extLst>
              </p:cNvPr>
              <p:cNvSpPr/>
              <p:nvPr/>
            </p:nvSpPr>
            <p:spPr>
              <a:xfrm>
                <a:off x="4982062" y="4659824"/>
                <a:ext cx="2286932" cy="588864"/>
              </a:xfrm>
              <a:prstGeom prst="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流程图: 接点 3">
                <a:extLst>
                  <a:ext uri="{FF2B5EF4-FFF2-40B4-BE49-F238E27FC236}">
                    <a16:creationId xmlns:a16="http://schemas.microsoft.com/office/drawing/2014/main" id="{2C6BAD40-36D0-ACCD-3527-1EC79007B073}"/>
                  </a:ext>
                </a:extLst>
              </p:cNvPr>
              <p:cNvSpPr/>
              <p:nvPr/>
            </p:nvSpPr>
            <p:spPr>
              <a:xfrm>
                <a:off x="5722797" y="4181508"/>
                <a:ext cx="965738" cy="909344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84904365-8685-A900-D3D6-5D9EA39A8827}"/>
                  </a:ext>
                </a:extLst>
              </p:cNvPr>
              <p:cNvSpPr/>
              <p:nvPr/>
            </p:nvSpPr>
            <p:spPr>
              <a:xfrm>
                <a:off x="1549400" y="1769282"/>
                <a:ext cx="2286000" cy="2895649"/>
              </a:xfrm>
              <a:prstGeom prst="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36ACF2F7-ABED-7AEB-F431-F29F970708FA}"/>
                  </a:ext>
                </a:extLst>
              </p:cNvPr>
              <p:cNvSpPr/>
              <p:nvPr/>
            </p:nvSpPr>
            <p:spPr>
              <a:xfrm>
                <a:off x="2170133" y="3008803"/>
                <a:ext cx="1045611" cy="1442264"/>
              </a:xfrm>
              <a:prstGeom prst="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FF8138E3-92FE-8F83-BA39-A87A21D10CFA}"/>
                  </a:ext>
                </a:extLst>
              </p:cNvPr>
              <p:cNvSpPr/>
              <p:nvPr/>
            </p:nvSpPr>
            <p:spPr>
              <a:xfrm>
                <a:off x="1549400" y="4664931"/>
                <a:ext cx="2286000" cy="588864"/>
              </a:xfrm>
              <a:prstGeom prst="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流程图: 接点 7">
                <a:extLst>
                  <a:ext uri="{FF2B5EF4-FFF2-40B4-BE49-F238E27FC236}">
                    <a16:creationId xmlns:a16="http://schemas.microsoft.com/office/drawing/2014/main" id="{4288CF20-8979-F355-1016-C96C1642E7D4}"/>
                  </a:ext>
                </a:extLst>
              </p:cNvPr>
              <p:cNvSpPr/>
              <p:nvPr/>
            </p:nvSpPr>
            <p:spPr>
              <a:xfrm>
                <a:off x="2203181" y="4186045"/>
                <a:ext cx="965738" cy="909344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621A46DE-F455-DB7D-9DEE-3D475A0EEAC4}"/>
                  </a:ext>
                </a:extLst>
              </p:cNvPr>
              <p:cNvGrpSpPr/>
              <p:nvPr/>
            </p:nvGrpSpPr>
            <p:grpSpPr>
              <a:xfrm>
                <a:off x="2169596" y="3841496"/>
                <a:ext cx="1045612" cy="291549"/>
                <a:chOff x="4317332" y="2562191"/>
                <a:chExt cx="1045612" cy="291549"/>
              </a:xfrm>
            </p:grpSpPr>
            <p:sp>
              <p:nvSpPr>
                <p:cNvPr id="10" name="流程图: 接点 9">
                  <a:extLst>
                    <a:ext uri="{FF2B5EF4-FFF2-40B4-BE49-F238E27FC236}">
                      <a16:creationId xmlns:a16="http://schemas.microsoft.com/office/drawing/2014/main" id="{8F0E637C-E268-09A2-08BE-644DE6EA0392}"/>
                    </a:ext>
                  </a:extLst>
                </p:cNvPr>
                <p:cNvSpPr/>
                <p:nvPr/>
              </p:nvSpPr>
              <p:spPr>
                <a:xfrm>
                  <a:off x="4317332" y="262128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1" name="流程图: 接点 10">
                  <a:extLst>
                    <a:ext uri="{FF2B5EF4-FFF2-40B4-BE49-F238E27FC236}">
                      <a16:creationId xmlns:a16="http://schemas.microsoft.com/office/drawing/2014/main" id="{C2FEE7C2-D762-43CB-E971-82BEE1ADE70C}"/>
                    </a:ext>
                  </a:extLst>
                </p:cNvPr>
                <p:cNvSpPr/>
                <p:nvPr/>
              </p:nvSpPr>
              <p:spPr>
                <a:xfrm>
                  <a:off x="5126322" y="256286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12" name="连接符: 曲线 11">
                  <a:extLst>
                    <a:ext uri="{FF2B5EF4-FFF2-40B4-BE49-F238E27FC236}">
                      <a16:creationId xmlns:a16="http://schemas.microsoft.com/office/drawing/2014/main" id="{0169D578-85D5-75AA-5BD4-9690CB2164E6}"/>
                    </a:ext>
                  </a:extLst>
                </p:cNvPr>
                <p:cNvCxnSpPr>
                  <a:cxnSpLocks/>
                  <a:stCxn id="10" idx="4"/>
                  <a:endCxn id="11" idx="4"/>
                </p:cNvCxnSpPr>
                <p:nvPr/>
              </p:nvCxnSpPr>
              <p:spPr>
                <a:xfrm rot="5400000" flipH="1" flipV="1">
                  <a:off x="4810928" y="2420035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3" name="连接符: 曲线 12">
                  <a:extLst>
                    <a:ext uri="{FF2B5EF4-FFF2-40B4-BE49-F238E27FC236}">
                      <a16:creationId xmlns:a16="http://schemas.microsoft.com/office/drawing/2014/main" id="{BC8E1B7E-585B-AB96-27E1-99E1835F2A4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785283" y="2186906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" name="流程图: 接点 13">
                <a:extLst>
                  <a:ext uri="{FF2B5EF4-FFF2-40B4-BE49-F238E27FC236}">
                    <a16:creationId xmlns:a16="http://schemas.microsoft.com/office/drawing/2014/main" id="{DF88923F-8357-4D92-6622-A029547BE915}"/>
                  </a:ext>
                </a:extLst>
              </p:cNvPr>
              <p:cNvSpPr/>
              <p:nvPr/>
            </p:nvSpPr>
            <p:spPr>
              <a:xfrm>
                <a:off x="2169597" y="3958395"/>
                <a:ext cx="1045611" cy="1013317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8E5B46EB-39D0-FC4B-1E79-6E788A50E185}"/>
                  </a:ext>
                </a:extLst>
              </p:cNvPr>
              <p:cNvGrpSpPr/>
              <p:nvPr/>
            </p:nvGrpSpPr>
            <p:grpSpPr>
              <a:xfrm>
                <a:off x="2169596" y="3445979"/>
                <a:ext cx="1045612" cy="291549"/>
                <a:chOff x="4317332" y="2562191"/>
                <a:chExt cx="1045612" cy="291549"/>
              </a:xfrm>
            </p:grpSpPr>
            <p:sp>
              <p:nvSpPr>
                <p:cNvPr id="16" name="流程图: 接点 15">
                  <a:extLst>
                    <a:ext uri="{FF2B5EF4-FFF2-40B4-BE49-F238E27FC236}">
                      <a16:creationId xmlns:a16="http://schemas.microsoft.com/office/drawing/2014/main" id="{E10652D7-F815-96BC-4670-CB33BBD83504}"/>
                    </a:ext>
                  </a:extLst>
                </p:cNvPr>
                <p:cNvSpPr/>
                <p:nvPr/>
              </p:nvSpPr>
              <p:spPr>
                <a:xfrm>
                  <a:off x="4317332" y="262128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7" name="流程图: 接点 16">
                  <a:extLst>
                    <a:ext uri="{FF2B5EF4-FFF2-40B4-BE49-F238E27FC236}">
                      <a16:creationId xmlns:a16="http://schemas.microsoft.com/office/drawing/2014/main" id="{911114E0-4B47-A587-AEC7-7C5BF49C03AC}"/>
                    </a:ext>
                  </a:extLst>
                </p:cNvPr>
                <p:cNvSpPr/>
                <p:nvPr/>
              </p:nvSpPr>
              <p:spPr>
                <a:xfrm>
                  <a:off x="5126322" y="256286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18" name="连接符: 曲线 17">
                  <a:extLst>
                    <a:ext uri="{FF2B5EF4-FFF2-40B4-BE49-F238E27FC236}">
                      <a16:creationId xmlns:a16="http://schemas.microsoft.com/office/drawing/2014/main" id="{EB2BDB89-92DA-C83D-E935-20E50174D047}"/>
                    </a:ext>
                  </a:extLst>
                </p:cNvPr>
                <p:cNvCxnSpPr>
                  <a:cxnSpLocks/>
                  <a:stCxn id="16" idx="4"/>
                  <a:endCxn id="17" idx="4"/>
                </p:cNvCxnSpPr>
                <p:nvPr/>
              </p:nvCxnSpPr>
              <p:spPr>
                <a:xfrm rot="5400000" flipH="1" flipV="1">
                  <a:off x="4810928" y="2420035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连接符: 曲线 18">
                  <a:extLst>
                    <a:ext uri="{FF2B5EF4-FFF2-40B4-BE49-F238E27FC236}">
                      <a16:creationId xmlns:a16="http://schemas.microsoft.com/office/drawing/2014/main" id="{5617D065-3FC9-54FD-5443-15049CCB768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785283" y="2186906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" name="组合 19">
                <a:extLst>
                  <a:ext uri="{FF2B5EF4-FFF2-40B4-BE49-F238E27FC236}">
                    <a16:creationId xmlns:a16="http://schemas.microsoft.com/office/drawing/2014/main" id="{F63BED61-DC49-4039-F437-FDE6E4576A8B}"/>
                  </a:ext>
                </a:extLst>
              </p:cNvPr>
              <p:cNvGrpSpPr/>
              <p:nvPr/>
            </p:nvGrpSpPr>
            <p:grpSpPr>
              <a:xfrm>
                <a:off x="2169596" y="3073570"/>
                <a:ext cx="1045612" cy="291549"/>
                <a:chOff x="4317332" y="2562191"/>
                <a:chExt cx="1045612" cy="291549"/>
              </a:xfrm>
            </p:grpSpPr>
            <p:sp>
              <p:nvSpPr>
                <p:cNvPr id="21" name="流程图: 接点 20">
                  <a:extLst>
                    <a:ext uri="{FF2B5EF4-FFF2-40B4-BE49-F238E27FC236}">
                      <a16:creationId xmlns:a16="http://schemas.microsoft.com/office/drawing/2014/main" id="{49DD19DD-914B-76BD-0142-9E61219093BF}"/>
                    </a:ext>
                  </a:extLst>
                </p:cNvPr>
                <p:cNvSpPr/>
                <p:nvPr/>
              </p:nvSpPr>
              <p:spPr>
                <a:xfrm>
                  <a:off x="4317332" y="262128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" name="流程图: 接点 23">
                  <a:extLst>
                    <a:ext uri="{FF2B5EF4-FFF2-40B4-BE49-F238E27FC236}">
                      <a16:creationId xmlns:a16="http://schemas.microsoft.com/office/drawing/2014/main" id="{B1BF75A7-66B7-7F94-4557-20FE0F2A3285}"/>
                    </a:ext>
                  </a:extLst>
                </p:cNvPr>
                <p:cNvSpPr/>
                <p:nvPr/>
              </p:nvSpPr>
              <p:spPr>
                <a:xfrm>
                  <a:off x="5126322" y="256286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25" name="连接符: 曲线 24">
                  <a:extLst>
                    <a:ext uri="{FF2B5EF4-FFF2-40B4-BE49-F238E27FC236}">
                      <a16:creationId xmlns:a16="http://schemas.microsoft.com/office/drawing/2014/main" id="{6C8F5172-D2BE-91B7-7A27-E472B1958EC6}"/>
                    </a:ext>
                  </a:extLst>
                </p:cNvPr>
                <p:cNvCxnSpPr>
                  <a:cxnSpLocks/>
                  <a:stCxn id="21" idx="4"/>
                  <a:endCxn id="24" idx="4"/>
                </p:cNvCxnSpPr>
                <p:nvPr/>
              </p:nvCxnSpPr>
              <p:spPr>
                <a:xfrm rot="5400000" flipH="1" flipV="1">
                  <a:off x="4810928" y="2420035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连接符: 曲线 25">
                  <a:extLst>
                    <a:ext uri="{FF2B5EF4-FFF2-40B4-BE49-F238E27FC236}">
                      <a16:creationId xmlns:a16="http://schemas.microsoft.com/office/drawing/2014/main" id="{6B80C30D-086D-59C1-9448-2831B2E0EB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785283" y="2186906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63903E9A-9C8E-F82D-12D0-1AD8AE05841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271504" y="4404947"/>
                <a:ext cx="117027" cy="259984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1711D038-A6F1-C6B6-4830-73F0639904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83546" y="4404947"/>
                <a:ext cx="118800" cy="25920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CE26FA43-F608-81D3-A44A-2806BC64F2E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88531" y="1781554"/>
                <a:ext cx="0" cy="288337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0" name="直接连接符 29">
                <a:extLst>
                  <a:ext uri="{FF2B5EF4-FFF2-40B4-BE49-F238E27FC236}">
                    <a16:creationId xmlns:a16="http://schemas.microsoft.com/office/drawing/2014/main" id="{F2C87E09-0D35-E865-7CEC-E98F2B74BEF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83546" y="1769282"/>
                <a:ext cx="10955" cy="2895649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1" name="直接连接符 30">
                <a:extLst>
                  <a:ext uri="{FF2B5EF4-FFF2-40B4-BE49-F238E27FC236}">
                    <a16:creationId xmlns:a16="http://schemas.microsoft.com/office/drawing/2014/main" id="{8E7C6AA1-4031-7F34-B268-3053F7350C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95365" y="2178453"/>
                <a:ext cx="1394069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>
                <a:extLst>
                  <a:ext uri="{FF2B5EF4-FFF2-40B4-BE49-F238E27FC236}">
                    <a16:creationId xmlns:a16="http://schemas.microsoft.com/office/drawing/2014/main" id="{D5234CCC-7BA5-EB2B-16AD-5B99A8006E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69596" y="2178453"/>
                <a:ext cx="0" cy="504516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>
                <a:extLst>
                  <a:ext uri="{FF2B5EF4-FFF2-40B4-BE49-F238E27FC236}">
                    <a16:creationId xmlns:a16="http://schemas.microsoft.com/office/drawing/2014/main" id="{2B78672B-F658-C38E-8FD1-2BC49A8D84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230984" y="2178453"/>
                <a:ext cx="0" cy="504516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>
                <a:extLst>
                  <a:ext uri="{FF2B5EF4-FFF2-40B4-BE49-F238E27FC236}">
                    <a16:creationId xmlns:a16="http://schemas.microsoft.com/office/drawing/2014/main" id="{EC258752-660E-BDD4-BC57-CCCCFCE248A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69596" y="2682969"/>
                <a:ext cx="1061388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>
                <a:extLst>
                  <a:ext uri="{FF2B5EF4-FFF2-40B4-BE49-F238E27FC236}">
                    <a16:creationId xmlns:a16="http://schemas.microsoft.com/office/drawing/2014/main" id="{8172934C-60B2-24BF-DE9C-FDC2C5EE105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65578" y="2680803"/>
                <a:ext cx="394830" cy="17523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6" name="直接连接符 35">
                <a:extLst>
                  <a:ext uri="{FF2B5EF4-FFF2-40B4-BE49-F238E27FC236}">
                    <a16:creationId xmlns:a16="http://schemas.microsoft.com/office/drawing/2014/main" id="{5FA90138-2AAF-98E0-E59A-EB9A08AC9B1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822625" y="2680803"/>
                <a:ext cx="409445" cy="17523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7" name="直接连接符 36">
                <a:extLst>
                  <a:ext uri="{FF2B5EF4-FFF2-40B4-BE49-F238E27FC236}">
                    <a16:creationId xmlns:a16="http://schemas.microsoft.com/office/drawing/2014/main" id="{E540078D-E518-FFBE-496F-54C7ACBD51B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554500" y="2856040"/>
                <a:ext cx="268125" cy="97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直接箭头连接符 37">
                <a:extLst>
                  <a:ext uri="{FF2B5EF4-FFF2-40B4-BE49-F238E27FC236}">
                    <a16:creationId xmlns:a16="http://schemas.microsoft.com/office/drawing/2014/main" id="{FE497D1E-ED9F-3D28-EB27-12999D998F9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691157" y="4485872"/>
                <a:ext cx="1074393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39" name="文本框 38">
                <a:extLst>
                  <a:ext uri="{FF2B5EF4-FFF2-40B4-BE49-F238E27FC236}">
                    <a16:creationId xmlns:a16="http://schemas.microsoft.com/office/drawing/2014/main" id="{E8ADB2FB-48B3-EAE5-9AAE-D1B09DB588FB}"/>
                  </a:ext>
                </a:extLst>
              </p:cNvPr>
              <p:cNvSpPr txBox="1"/>
              <p:nvPr/>
            </p:nvSpPr>
            <p:spPr>
              <a:xfrm>
                <a:off x="3411692" y="4115433"/>
                <a:ext cx="58016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Fs</a:t>
                </a:r>
                <a:endParaRPr lang="zh-CN" altLang="en-US" sz="20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C40BF35D-F4A3-7F7C-FF11-BB430C35FB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95226" y="4977531"/>
                <a:ext cx="2031565" cy="1285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1751A1FC-847B-26C2-3151-3398B25D529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650974" y="4660394"/>
                <a:ext cx="2031565" cy="5205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箭头连接符 42">
                <a:extLst>
                  <a:ext uri="{FF2B5EF4-FFF2-40B4-BE49-F238E27FC236}">
                    <a16:creationId xmlns:a16="http://schemas.microsoft.com/office/drawing/2014/main" id="{48F5BB3F-3296-B314-9504-E499997D857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228850" y="4485872"/>
                <a:ext cx="459712" cy="174522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4" name="文本框 43">
                <a:extLst>
                  <a:ext uri="{FF2B5EF4-FFF2-40B4-BE49-F238E27FC236}">
                    <a16:creationId xmlns:a16="http://schemas.microsoft.com/office/drawing/2014/main" id="{471AA517-1063-1D0C-DBF7-DA1EB463B657}"/>
                  </a:ext>
                </a:extLst>
              </p:cNvPr>
              <p:cNvSpPr txBox="1"/>
              <p:nvPr/>
            </p:nvSpPr>
            <p:spPr>
              <a:xfrm>
                <a:off x="2154798" y="4096449"/>
                <a:ext cx="73957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altLang="zh-CN" sz="2000" b="1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</a:t>
                </a:r>
                <a:endParaRPr lang="zh-CN" altLang="en-US" sz="2000" b="1" i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1F915CD1-923C-9371-5DC8-185F7C530990}"/>
                  </a:ext>
                </a:extLst>
              </p:cNvPr>
              <p:cNvCxnSpPr/>
              <p:nvPr/>
            </p:nvCxnSpPr>
            <p:spPr>
              <a:xfrm>
                <a:off x="2692400" y="4660394"/>
                <a:ext cx="454025" cy="0"/>
              </a:xfrm>
              <a:prstGeom prst="line">
                <a:avLst/>
              </a:prstGeom>
              <a:ln w="9525" cap="flat" cmpd="sng" algn="ctr">
                <a:solidFill>
                  <a:schemeClr val="dk1"/>
                </a:solidFill>
                <a:prstDash val="solid"/>
                <a:round/>
                <a:headEnd type="arrow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6" name="直接连接符 45">
                <a:extLst>
                  <a:ext uri="{FF2B5EF4-FFF2-40B4-BE49-F238E27FC236}">
                    <a16:creationId xmlns:a16="http://schemas.microsoft.com/office/drawing/2014/main" id="{3CD08CFE-B62F-3804-DFE4-39EAA25515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42946" y="4660394"/>
                <a:ext cx="0" cy="329993"/>
              </a:xfrm>
              <a:prstGeom prst="line">
                <a:avLst/>
              </a:prstGeom>
              <a:ln w="9525" cap="flat" cmpd="sng" algn="ctr">
                <a:solidFill>
                  <a:schemeClr val="dk1"/>
                </a:solidFill>
                <a:prstDash val="solid"/>
                <a:round/>
                <a:headEnd type="arrow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7" name="文本框 46">
                <a:extLst>
                  <a:ext uri="{FF2B5EF4-FFF2-40B4-BE49-F238E27FC236}">
                    <a16:creationId xmlns:a16="http://schemas.microsoft.com/office/drawing/2014/main" id="{B5947EC6-A0B6-29D9-63E4-DB01B58CE3CB}"/>
                  </a:ext>
                </a:extLst>
              </p:cNvPr>
              <p:cNvSpPr txBox="1"/>
              <p:nvPr/>
            </p:nvSpPr>
            <p:spPr>
              <a:xfrm>
                <a:off x="2765296" y="4375477"/>
                <a:ext cx="2137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w</a:t>
                </a:r>
                <a:endParaRPr lang="zh-CN" altLang="en-US" dirty="0"/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3A427DA2-1C4C-5EB3-CA1B-142177A22C7E}"/>
                  </a:ext>
                </a:extLst>
              </p:cNvPr>
              <p:cNvSpPr txBox="1"/>
              <p:nvPr/>
            </p:nvSpPr>
            <p:spPr>
              <a:xfrm>
                <a:off x="1487546" y="4618319"/>
                <a:ext cx="8795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altLang="zh-CN" dirty="0"/>
                  <a:t>δ</a:t>
                </a:r>
                <a:r>
                  <a:rPr lang="en-US" altLang="zh-CN" baseline="-25000" dirty="0"/>
                  <a:t>max</a:t>
                </a:r>
                <a:endParaRPr lang="zh-CN" altLang="en-US" baseline="-25000" dirty="0"/>
              </a:p>
            </p:txBody>
          </p:sp>
          <p:sp>
            <p:nvSpPr>
              <p:cNvPr id="49" name="矩形 48">
                <a:extLst>
                  <a:ext uri="{FF2B5EF4-FFF2-40B4-BE49-F238E27FC236}">
                    <a16:creationId xmlns:a16="http://schemas.microsoft.com/office/drawing/2014/main" id="{473F065D-062C-BAA4-1CF7-A9C9FB3122CE}"/>
                  </a:ext>
                </a:extLst>
              </p:cNvPr>
              <p:cNvSpPr/>
              <p:nvPr/>
            </p:nvSpPr>
            <p:spPr>
              <a:xfrm>
                <a:off x="4982061" y="1760208"/>
                <a:ext cx="2286000" cy="2895649"/>
              </a:xfrm>
              <a:prstGeom prst="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D9D83384-6A4C-2DEC-ACF1-5399D9E89E27}"/>
                  </a:ext>
                </a:extLst>
              </p:cNvPr>
              <p:cNvSpPr/>
              <p:nvPr/>
            </p:nvSpPr>
            <p:spPr>
              <a:xfrm>
                <a:off x="5602794" y="2999729"/>
                <a:ext cx="1045611" cy="1658294"/>
              </a:xfrm>
              <a:prstGeom prst="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51" name="组合 50">
                <a:extLst>
                  <a:ext uri="{FF2B5EF4-FFF2-40B4-BE49-F238E27FC236}">
                    <a16:creationId xmlns:a16="http://schemas.microsoft.com/office/drawing/2014/main" id="{4E8D619E-E844-0675-BE73-F30E4EE1EA6C}"/>
                  </a:ext>
                </a:extLst>
              </p:cNvPr>
              <p:cNvGrpSpPr/>
              <p:nvPr/>
            </p:nvGrpSpPr>
            <p:grpSpPr>
              <a:xfrm>
                <a:off x="5587063" y="3699627"/>
                <a:ext cx="1045612" cy="291549"/>
                <a:chOff x="4317332" y="2562191"/>
                <a:chExt cx="1045612" cy="291549"/>
              </a:xfrm>
            </p:grpSpPr>
            <p:sp>
              <p:nvSpPr>
                <p:cNvPr id="52" name="流程图: 接点 51">
                  <a:extLst>
                    <a:ext uri="{FF2B5EF4-FFF2-40B4-BE49-F238E27FC236}">
                      <a16:creationId xmlns:a16="http://schemas.microsoft.com/office/drawing/2014/main" id="{9E0BF418-AC95-9845-D269-86019018758A}"/>
                    </a:ext>
                  </a:extLst>
                </p:cNvPr>
                <p:cNvSpPr/>
                <p:nvPr/>
              </p:nvSpPr>
              <p:spPr>
                <a:xfrm>
                  <a:off x="4317332" y="262128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53" name="流程图: 接点 52">
                  <a:extLst>
                    <a:ext uri="{FF2B5EF4-FFF2-40B4-BE49-F238E27FC236}">
                      <a16:creationId xmlns:a16="http://schemas.microsoft.com/office/drawing/2014/main" id="{814C9D6B-1E8B-D073-2B73-F15E42FE2F24}"/>
                    </a:ext>
                  </a:extLst>
                </p:cNvPr>
                <p:cNvSpPr/>
                <p:nvPr/>
              </p:nvSpPr>
              <p:spPr>
                <a:xfrm>
                  <a:off x="5126322" y="256286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54" name="连接符: 曲线 53">
                  <a:extLst>
                    <a:ext uri="{FF2B5EF4-FFF2-40B4-BE49-F238E27FC236}">
                      <a16:creationId xmlns:a16="http://schemas.microsoft.com/office/drawing/2014/main" id="{38BCD04E-4AF8-845A-EE9C-6A04D6C14CA5}"/>
                    </a:ext>
                  </a:extLst>
                </p:cNvPr>
                <p:cNvCxnSpPr>
                  <a:cxnSpLocks/>
                  <a:stCxn id="52" idx="4"/>
                  <a:endCxn id="53" idx="4"/>
                </p:cNvCxnSpPr>
                <p:nvPr/>
              </p:nvCxnSpPr>
              <p:spPr>
                <a:xfrm rot="5400000" flipH="1" flipV="1">
                  <a:off x="4810928" y="2420035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连接符: 曲线 54">
                  <a:extLst>
                    <a:ext uri="{FF2B5EF4-FFF2-40B4-BE49-F238E27FC236}">
                      <a16:creationId xmlns:a16="http://schemas.microsoft.com/office/drawing/2014/main" id="{2E6B545A-6DE2-BFD1-7E9C-EAB299261AE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785283" y="2186906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6" name="流程图: 接点 55">
                <a:extLst>
                  <a:ext uri="{FF2B5EF4-FFF2-40B4-BE49-F238E27FC236}">
                    <a16:creationId xmlns:a16="http://schemas.microsoft.com/office/drawing/2014/main" id="{BA47B004-4633-39EC-6072-D8564A98A4F5}"/>
                  </a:ext>
                </a:extLst>
              </p:cNvPr>
              <p:cNvSpPr/>
              <p:nvPr/>
            </p:nvSpPr>
            <p:spPr>
              <a:xfrm>
                <a:off x="5602258" y="3809099"/>
                <a:ext cx="1045611" cy="1013317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57" name="组合 56">
                <a:extLst>
                  <a:ext uri="{FF2B5EF4-FFF2-40B4-BE49-F238E27FC236}">
                    <a16:creationId xmlns:a16="http://schemas.microsoft.com/office/drawing/2014/main" id="{F04E5DFD-D6F7-2A97-1659-E7C5F90A3E18}"/>
                  </a:ext>
                </a:extLst>
              </p:cNvPr>
              <p:cNvGrpSpPr/>
              <p:nvPr/>
            </p:nvGrpSpPr>
            <p:grpSpPr>
              <a:xfrm>
                <a:off x="5594998" y="3338274"/>
                <a:ext cx="1045612" cy="291549"/>
                <a:chOff x="4317332" y="2562191"/>
                <a:chExt cx="1045612" cy="291549"/>
              </a:xfrm>
            </p:grpSpPr>
            <p:sp>
              <p:nvSpPr>
                <p:cNvPr id="58" name="流程图: 接点 57">
                  <a:extLst>
                    <a:ext uri="{FF2B5EF4-FFF2-40B4-BE49-F238E27FC236}">
                      <a16:creationId xmlns:a16="http://schemas.microsoft.com/office/drawing/2014/main" id="{A258D3AF-E3CE-6DA3-C435-35EE52682563}"/>
                    </a:ext>
                  </a:extLst>
                </p:cNvPr>
                <p:cNvSpPr/>
                <p:nvPr/>
              </p:nvSpPr>
              <p:spPr>
                <a:xfrm>
                  <a:off x="4317332" y="262128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59" name="流程图: 接点 58">
                  <a:extLst>
                    <a:ext uri="{FF2B5EF4-FFF2-40B4-BE49-F238E27FC236}">
                      <a16:creationId xmlns:a16="http://schemas.microsoft.com/office/drawing/2014/main" id="{DAAA1DD6-4E3E-39C7-8DA1-845C85C722A3}"/>
                    </a:ext>
                  </a:extLst>
                </p:cNvPr>
                <p:cNvSpPr/>
                <p:nvPr/>
              </p:nvSpPr>
              <p:spPr>
                <a:xfrm>
                  <a:off x="5126322" y="256286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60" name="连接符: 曲线 59">
                  <a:extLst>
                    <a:ext uri="{FF2B5EF4-FFF2-40B4-BE49-F238E27FC236}">
                      <a16:creationId xmlns:a16="http://schemas.microsoft.com/office/drawing/2014/main" id="{152868E2-4BC4-8CF6-E396-73083DFF00C4}"/>
                    </a:ext>
                  </a:extLst>
                </p:cNvPr>
                <p:cNvCxnSpPr>
                  <a:cxnSpLocks/>
                  <a:stCxn id="58" idx="4"/>
                  <a:endCxn id="59" idx="4"/>
                </p:cNvCxnSpPr>
                <p:nvPr/>
              </p:nvCxnSpPr>
              <p:spPr>
                <a:xfrm rot="5400000" flipH="1" flipV="1">
                  <a:off x="4810928" y="2420035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连接符: 曲线 60">
                  <a:extLst>
                    <a:ext uri="{FF2B5EF4-FFF2-40B4-BE49-F238E27FC236}">
                      <a16:creationId xmlns:a16="http://schemas.microsoft.com/office/drawing/2014/main" id="{140E5CDD-5230-D450-DA4C-CDCE23D0B1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785283" y="2186906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2" name="组合 61">
                <a:extLst>
                  <a:ext uri="{FF2B5EF4-FFF2-40B4-BE49-F238E27FC236}">
                    <a16:creationId xmlns:a16="http://schemas.microsoft.com/office/drawing/2014/main" id="{5B52EF3D-971F-0C9F-5AAF-DBC40E610A31}"/>
                  </a:ext>
                </a:extLst>
              </p:cNvPr>
              <p:cNvGrpSpPr/>
              <p:nvPr/>
            </p:nvGrpSpPr>
            <p:grpSpPr>
              <a:xfrm>
                <a:off x="5606825" y="3007521"/>
                <a:ext cx="1045612" cy="291549"/>
                <a:chOff x="4317332" y="2562191"/>
                <a:chExt cx="1045612" cy="291549"/>
              </a:xfrm>
            </p:grpSpPr>
            <p:sp>
              <p:nvSpPr>
                <p:cNvPr id="63" name="流程图: 接点 62">
                  <a:extLst>
                    <a:ext uri="{FF2B5EF4-FFF2-40B4-BE49-F238E27FC236}">
                      <a16:creationId xmlns:a16="http://schemas.microsoft.com/office/drawing/2014/main" id="{6E5D31C0-46BD-05B0-9F31-CBBAC6489B2B}"/>
                    </a:ext>
                  </a:extLst>
                </p:cNvPr>
                <p:cNvSpPr/>
                <p:nvPr/>
              </p:nvSpPr>
              <p:spPr>
                <a:xfrm>
                  <a:off x="4317332" y="262128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64" name="流程图: 接点 63">
                  <a:extLst>
                    <a:ext uri="{FF2B5EF4-FFF2-40B4-BE49-F238E27FC236}">
                      <a16:creationId xmlns:a16="http://schemas.microsoft.com/office/drawing/2014/main" id="{4433A72E-C19E-88A8-84BD-313887ED97DC}"/>
                    </a:ext>
                  </a:extLst>
                </p:cNvPr>
                <p:cNvSpPr/>
                <p:nvPr/>
              </p:nvSpPr>
              <p:spPr>
                <a:xfrm>
                  <a:off x="5126322" y="256286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65" name="连接符: 曲线 64">
                  <a:extLst>
                    <a:ext uri="{FF2B5EF4-FFF2-40B4-BE49-F238E27FC236}">
                      <a16:creationId xmlns:a16="http://schemas.microsoft.com/office/drawing/2014/main" id="{3CA4E717-1E9C-6C97-4E17-BB49D8CB6FB7}"/>
                    </a:ext>
                  </a:extLst>
                </p:cNvPr>
                <p:cNvCxnSpPr>
                  <a:cxnSpLocks/>
                  <a:stCxn id="63" idx="4"/>
                  <a:endCxn id="64" idx="4"/>
                </p:cNvCxnSpPr>
                <p:nvPr/>
              </p:nvCxnSpPr>
              <p:spPr>
                <a:xfrm rot="5400000" flipH="1" flipV="1">
                  <a:off x="4810928" y="2420035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连接符: 曲线 65">
                  <a:extLst>
                    <a:ext uri="{FF2B5EF4-FFF2-40B4-BE49-F238E27FC236}">
                      <a16:creationId xmlns:a16="http://schemas.microsoft.com/office/drawing/2014/main" id="{855F8157-D126-5455-AA98-C1FE54C2BF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785283" y="2186906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51190B74-52C2-F43B-F844-7D0009EED1A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704165" y="4395873"/>
                <a:ext cx="117027" cy="259984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12E27601-F113-752A-7E07-D0B0A3A238C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6207" y="4395873"/>
                <a:ext cx="118800" cy="25920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6FEA4A1E-C2DD-4E79-F1C1-317C1E3D5C3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821192" y="1772480"/>
                <a:ext cx="0" cy="288337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直接连接符 69">
                <a:extLst>
                  <a:ext uri="{FF2B5EF4-FFF2-40B4-BE49-F238E27FC236}">
                    <a16:creationId xmlns:a16="http://schemas.microsoft.com/office/drawing/2014/main" id="{35D6333F-0D43-12BD-95ED-7B52A3DAA50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416207" y="1760208"/>
                <a:ext cx="10955" cy="2895649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>
                <a:extLst>
                  <a:ext uri="{FF2B5EF4-FFF2-40B4-BE49-F238E27FC236}">
                    <a16:creationId xmlns:a16="http://schemas.microsoft.com/office/drawing/2014/main" id="{EC1F931A-D994-8E0D-A049-BAF9FA0835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28026" y="2169379"/>
                <a:ext cx="1394069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2" name="直接连接符 71">
                <a:extLst>
                  <a:ext uri="{FF2B5EF4-FFF2-40B4-BE49-F238E27FC236}">
                    <a16:creationId xmlns:a16="http://schemas.microsoft.com/office/drawing/2014/main" id="{6E4E201D-53D3-346D-8BB6-0022E0DD51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02257" y="2169379"/>
                <a:ext cx="0" cy="504516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3" name="直接连接符 72">
                <a:extLst>
                  <a:ext uri="{FF2B5EF4-FFF2-40B4-BE49-F238E27FC236}">
                    <a16:creationId xmlns:a16="http://schemas.microsoft.com/office/drawing/2014/main" id="{D4EBEE9A-3F9D-936C-598E-DC3225E4F3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63645" y="2169379"/>
                <a:ext cx="0" cy="504516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直接连接符 73">
                <a:extLst>
                  <a:ext uri="{FF2B5EF4-FFF2-40B4-BE49-F238E27FC236}">
                    <a16:creationId xmlns:a16="http://schemas.microsoft.com/office/drawing/2014/main" id="{24C38EFA-0C76-FA87-29D0-1CFE0C9E810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02257" y="2673895"/>
                <a:ext cx="1061388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5" name="直接连接符 74">
                <a:extLst>
                  <a:ext uri="{FF2B5EF4-FFF2-40B4-BE49-F238E27FC236}">
                    <a16:creationId xmlns:a16="http://schemas.microsoft.com/office/drawing/2014/main" id="{25422A02-008D-65FE-E205-7334E64985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98239" y="2671729"/>
                <a:ext cx="394830" cy="17523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6" name="直接连接符 75">
                <a:extLst>
                  <a:ext uri="{FF2B5EF4-FFF2-40B4-BE49-F238E27FC236}">
                    <a16:creationId xmlns:a16="http://schemas.microsoft.com/office/drawing/2014/main" id="{DDFB0FC7-0DB5-5838-D0C8-01BA3659CA6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255286" y="2671729"/>
                <a:ext cx="409445" cy="17523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7" name="直接连接符 76">
                <a:extLst>
                  <a:ext uri="{FF2B5EF4-FFF2-40B4-BE49-F238E27FC236}">
                    <a16:creationId xmlns:a16="http://schemas.microsoft.com/office/drawing/2014/main" id="{12D8733F-D9A8-940B-F8BB-449EF46FC27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987805" y="2845563"/>
                <a:ext cx="268125" cy="97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8" name="直接箭头连接符 77">
                <a:extLst>
                  <a:ext uri="{FF2B5EF4-FFF2-40B4-BE49-F238E27FC236}">
                    <a16:creationId xmlns:a16="http://schemas.microsoft.com/office/drawing/2014/main" id="{DB10B18F-277A-97E0-4224-D26EAC8CE45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13269" y="4287430"/>
                <a:ext cx="1074393" cy="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79" name="文本框 78">
                <a:extLst>
                  <a:ext uri="{FF2B5EF4-FFF2-40B4-BE49-F238E27FC236}">
                    <a16:creationId xmlns:a16="http://schemas.microsoft.com/office/drawing/2014/main" id="{120F4862-E634-D820-0E08-E3DE3F716D31}"/>
                  </a:ext>
                </a:extLst>
              </p:cNvPr>
              <p:cNvSpPr txBox="1"/>
              <p:nvPr/>
            </p:nvSpPr>
            <p:spPr>
              <a:xfrm>
                <a:off x="6758385" y="3900444"/>
                <a:ext cx="58016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Fs</a:t>
                </a:r>
                <a:endParaRPr lang="zh-CN" altLang="en-US" sz="2000" b="1" i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C89FB742-4BA5-9C77-D560-6463B3DC9E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153206" y="4830238"/>
                <a:ext cx="2031565" cy="12856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>
                <a:extLst>
                  <a:ext uri="{FF2B5EF4-FFF2-40B4-BE49-F238E27FC236}">
                    <a16:creationId xmlns:a16="http://schemas.microsoft.com/office/drawing/2014/main" id="{A83D8728-EDE6-DE27-E907-9A2E777C664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170590" y="4655857"/>
                <a:ext cx="2031565" cy="5205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6C34BD09-D00F-8240-CBCE-C055F838276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749801" y="4263232"/>
                <a:ext cx="348851" cy="394894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84" name="文本框 83">
                <a:extLst>
                  <a:ext uri="{FF2B5EF4-FFF2-40B4-BE49-F238E27FC236}">
                    <a16:creationId xmlns:a16="http://schemas.microsoft.com/office/drawing/2014/main" id="{027BF923-8E86-CCD4-3438-3E44C3C5DA07}"/>
                  </a:ext>
                </a:extLst>
              </p:cNvPr>
              <p:cNvSpPr txBox="1"/>
              <p:nvPr/>
            </p:nvSpPr>
            <p:spPr>
              <a:xfrm>
                <a:off x="5578709" y="4036032"/>
                <a:ext cx="73957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altLang="zh-CN" sz="2000" b="1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</a:t>
                </a:r>
                <a:endParaRPr lang="zh-CN" altLang="en-US" sz="2000" b="1" i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85" name="直接连接符 84">
                <a:extLst>
                  <a:ext uri="{FF2B5EF4-FFF2-40B4-BE49-F238E27FC236}">
                    <a16:creationId xmlns:a16="http://schemas.microsoft.com/office/drawing/2014/main" id="{B6F36BDC-31E1-F50E-F575-A67B35ACD3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62562" y="4650340"/>
                <a:ext cx="0" cy="200624"/>
              </a:xfrm>
              <a:prstGeom prst="line">
                <a:avLst/>
              </a:prstGeom>
              <a:ln w="9525" cap="flat" cmpd="sng" algn="ctr">
                <a:solidFill>
                  <a:schemeClr val="dk1"/>
                </a:solidFill>
                <a:prstDash val="solid"/>
                <a:round/>
                <a:headEnd type="arrow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86" name="文本框 85">
                <a:extLst>
                  <a:ext uri="{FF2B5EF4-FFF2-40B4-BE49-F238E27FC236}">
                    <a16:creationId xmlns:a16="http://schemas.microsoft.com/office/drawing/2014/main" id="{EF6F6E1A-81CE-1422-B3C1-2000EA654B38}"/>
                  </a:ext>
                </a:extLst>
              </p:cNvPr>
              <p:cNvSpPr txBox="1"/>
              <p:nvPr/>
            </p:nvSpPr>
            <p:spPr>
              <a:xfrm>
                <a:off x="5091638" y="4760668"/>
                <a:ext cx="8795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altLang="zh-CN" dirty="0"/>
                  <a:t>δ</a:t>
                </a:r>
                <a:endParaRPr lang="zh-CN" altLang="en-US" baseline="-25000" dirty="0"/>
              </a:p>
            </p:txBody>
          </p:sp>
          <p:cxnSp>
            <p:nvCxnSpPr>
              <p:cNvPr id="87" name="直接连接符 86">
                <a:extLst>
                  <a:ext uri="{FF2B5EF4-FFF2-40B4-BE49-F238E27FC236}">
                    <a16:creationId xmlns:a16="http://schemas.microsoft.com/office/drawing/2014/main" id="{CC10AC8E-7294-7BD0-9C64-1A2DBE19D22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17216" y="4476798"/>
                <a:ext cx="0" cy="887682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8" name="矩形 87">
                <a:extLst>
                  <a:ext uri="{FF2B5EF4-FFF2-40B4-BE49-F238E27FC236}">
                    <a16:creationId xmlns:a16="http://schemas.microsoft.com/office/drawing/2014/main" id="{391B4A6D-26B0-1DD4-D7C3-1B9738294951}"/>
                  </a:ext>
                </a:extLst>
              </p:cNvPr>
              <p:cNvSpPr/>
              <p:nvPr/>
            </p:nvSpPr>
            <p:spPr>
              <a:xfrm>
                <a:off x="8075555" y="4651435"/>
                <a:ext cx="2286932" cy="588864"/>
              </a:xfrm>
              <a:prstGeom prst="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9" name="流程图: 接点 88">
                <a:extLst>
                  <a:ext uri="{FF2B5EF4-FFF2-40B4-BE49-F238E27FC236}">
                    <a16:creationId xmlns:a16="http://schemas.microsoft.com/office/drawing/2014/main" id="{4D6E1995-59CA-3F10-6300-F234C341E5CB}"/>
                  </a:ext>
                </a:extLst>
              </p:cNvPr>
              <p:cNvSpPr/>
              <p:nvPr/>
            </p:nvSpPr>
            <p:spPr>
              <a:xfrm>
                <a:off x="9196643" y="4167036"/>
                <a:ext cx="965738" cy="909344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90" name="矩形 89">
                <a:extLst>
                  <a:ext uri="{FF2B5EF4-FFF2-40B4-BE49-F238E27FC236}">
                    <a16:creationId xmlns:a16="http://schemas.microsoft.com/office/drawing/2014/main" id="{79EC6F7D-BCB7-DDCE-5762-A9AF4AADB501}"/>
                  </a:ext>
                </a:extLst>
              </p:cNvPr>
              <p:cNvSpPr/>
              <p:nvPr/>
            </p:nvSpPr>
            <p:spPr>
              <a:xfrm>
                <a:off x="8076486" y="1757413"/>
                <a:ext cx="2286000" cy="2895649"/>
              </a:xfrm>
              <a:prstGeom prst="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1" name="矩形 90">
                <a:extLst>
                  <a:ext uri="{FF2B5EF4-FFF2-40B4-BE49-F238E27FC236}">
                    <a16:creationId xmlns:a16="http://schemas.microsoft.com/office/drawing/2014/main" id="{CF75227B-9F4F-93F1-B703-F025C048F007}"/>
                  </a:ext>
                </a:extLst>
              </p:cNvPr>
              <p:cNvSpPr/>
              <p:nvPr/>
            </p:nvSpPr>
            <p:spPr>
              <a:xfrm>
                <a:off x="8697362" y="2994769"/>
                <a:ext cx="1045611" cy="1658294"/>
              </a:xfrm>
              <a:prstGeom prst="rect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92" name="组合 91">
                <a:extLst>
                  <a:ext uri="{FF2B5EF4-FFF2-40B4-BE49-F238E27FC236}">
                    <a16:creationId xmlns:a16="http://schemas.microsoft.com/office/drawing/2014/main" id="{AEE648A1-BA03-0F20-2B1F-7AFC7B934972}"/>
                  </a:ext>
                </a:extLst>
              </p:cNvPr>
              <p:cNvGrpSpPr/>
              <p:nvPr/>
            </p:nvGrpSpPr>
            <p:grpSpPr>
              <a:xfrm>
                <a:off x="8701250" y="3512329"/>
                <a:ext cx="1045612" cy="291549"/>
                <a:chOff x="4317332" y="2562191"/>
                <a:chExt cx="1045612" cy="291549"/>
              </a:xfrm>
            </p:grpSpPr>
            <p:sp>
              <p:nvSpPr>
                <p:cNvPr id="93" name="流程图: 接点 92">
                  <a:extLst>
                    <a:ext uri="{FF2B5EF4-FFF2-40B4-BE49-F238E27FC236}">
                      <a16:creationId xmlns:a16="http://schemas.microsoft.com/office/drawing/2014/main" id="{D0AFBB04-9958-9010-9E66-C7660EBEABFD}"/>
                    </a:ext>
                  </a:extLst>
                </p:cNvPr>
                <p:cNvSpPr/>
                <p:nvPr/>
              </p:nvSpPr>
              <p:spPr>
                <a:xfrm>
                  <a:off x="4317332" y="262128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94" name="流程图: 接点 93">
                  <a:extLst>
                    <a:ext uri="{FF2B5EF4-FFF2-40B4-BE49-F238E27FC236}">
                      <a16:creationId xmlns:a16="http://schemas.microsoft.com/office/drawing/2014/main" id="{622BDF2A-9A9F-F5A0-2C1D-1E4B553913C7}"/>
                    </a:ext>
                  </a:extLst>
                </p:cNvPr>
                <p:cNvSpPr/>
                <p:nvPr/>
              </p:nvSpPr>
              <p:spPr>
                <a:xfrm>
                  <a:off x="5126322" y="256286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95" name="连接符: 曲线 94">
                  <a:extLst>
                    <a:ext uri="{FF2B5EF4-FFF2-40B4-BE49-F238E27FC236}">
                      <a16:creationId xmlns:a16="http://schemas.microsoft.com/office/drawing/2014/main" id="{7672D64D-A9DA-005F-46E6-3BAA0A274848}"/>
                    </a:ext>
                  </a:extLst>
                </p:cNvPr>
                <p:cNvCxnSpPr>
                  <a:cxnSpLocks/>
                  <a:stCxn id="93" idx="4"/>
                  <a:endCxn id="94" idx="4"/>
                </p:cNvCxnSpPr>
                <p:nvPr/>
              </p:nvCxnSpPr>
              <p:spPr>
                <a:xfrm rot="5400000" flipH="1" flipV="1">
                  <a:off x="4810928" y="2420035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连接符: 曲线 95">
                  <a:extLst>
                    <a:ext uri="{FF2B5EF4-FFF2-40B4-BE49-F238E27FC236}">
                      <a16:creationId xmlns:a16="http://schemas.microsoft.com/office/drawing/2014/main" id="{E4E6FDB5-0532-030D-2E60-03D59C6E96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785283" y="2186906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7" name="流程图: 接点 96">
                <a:extLst>
                  <a:ext uri="{FF2B5EF4-FFF2-40B4-BE49-F238E27FC236}">
                    <a16:creationId xmlns:a16="http://schemas.microsoft.com/office/drawing/2014/main" id="{F1554361-CBB5-B29C-1870-641A6B8ED4FB}"/>
                  </a:ext>
                </a:extLst>
              </p:cNvPr>
              <p:cNvSpPr/>
              <p:nvPr/>
            </p:nvSpPr>
            <p:spPr>
              <a:xfrm>
                <a:off x="8696008" y="3637023"/>
                <a:ext cx="1045611" cy="1013317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DD79C01F-2A2D-547E-68A5-0B732E733558}"/>
                  </a:ext>
                </a:extLst>
              </p:cNvPr>
              <p:cNvGrpSpPr/>
              <p:nvPr/>
            </p:nvGrpSpPr>
            <p:grpSpPr>
              <a:xfrm>
                <a:off x="8689723" y="3259303"/>
                <a:ext cx="1045612" cy="291549"/>
                <a:chOff x="4317332" y="2562191"/>
                <a:chExt cx="1045612" cy="291549"/>
              </a:xfrm>
            </p:grpSpPr>
            <p:sp>
              <p:nvSpPr>
                <p:cNvPr id="99" name="流程图: 接点 98">
                  <a:extLst>
                    <a:ext uri="{FF2B5EF4-FFF2-40B4-BE49-F238E27FC236}">
                      <a16:creationId xmlns:a16="http://schemas.microsoft.com/office/drawing/2014/main" id="{28DF8C7A-2BF6-B17D-07BD-216A3A0904F4}"/>
                    </a:ext>
                  </a:extLst>
                </p:cNvPr>
                <p:cNvSpPr/>
                <p:nvPr/>
              </p:nvSpPr>
              <p:spPr>
                <a:xfrm>
                  <a:off x="4317332" y="262128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00" name="流程图: 接点 99">
                  <a:extLst>
                    <a:ext uri="{FF2B5EF4-FFF2-40B4-BE49-F238E27FC236}">
                      <a16:creationId xmlns:a16="http://schemas.microsoft.com/office/drawing/2014/main" id="{228D9E98-6482-665F-EE39-14FAC92F90DC}"/>
                    </a:ext>
                  </a:extLst>
                </p:cNvPr>
                <p:cNvSpPr/>
                <p:nvPr/>
              </p:nvSpPr>
              <p:spPr>
                <a:xfrm>
                  <a:off x="5126322" y="256286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101" name="连接符: 曲线 100">
                  <a:extLst>
                    <a:ext uri="{FF2B5EF4-FFF2-40B4-BE49-F238E27FC236}">
                      <a16:creationId xmlns:a16="http://schemas.microsoft.com/office/drawing/2014/main" id="{7ADDCA69-DEF5-7F04-2009-81B9E1B5BF13}"/>
                    </a:ext>
                  </a:extLst>
                </p:cNvPr>
                <p:cNvCxnSpPr>
                  <a:cxnSpLocks/>
                  <a:stCxn id="99" idx="4"/>
                  <a:endCxn id="100" idx="4"/>
                </p:cNvCxnSpPr>
                <p:nvPr/>
              </p:nvCxnSpPr>
              <p:spPr>
                <a:xfrm rot="5400000" flipH="1" flipV="1">
                  <a:off x="4810928" y="2420035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连接符: 曲线 101">
                  <a:extLst>
                    <a:ext uri="{FF2B5EF4-FFF2-40B4-BE49-F238E27FC236}">
                      <a16:creationId xmlns:a16="http://schemas.microsoft.com/office/drawing/2014/main" id="{18CD7381-8BD0-664F-2EC8-40D7D47EEA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785283" y="2186906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3" name="组合 102">
                <a:extLst>
                  <a:ext uri="{FF2B5EF4-FFF2-40B4-BE49-F238E27FC236}">
                    <a16:creationId xmlns:a16="http://schemas.microsoft.com/office/drawing/2014/main" id="{D67BF367-1CD4-0333-FB30-3FC9B6E56966}"/>
                  </a:ext>
                </a:extLst>
              </p:cNvPr>
              <p:cNvGrpSpPr/>
              <p:nvPr/>
            </p:nvGrpSpPr>
            <p:grpSpPr>
              <a:xfrm>
                <a:off x="8696007" y="2998702"/>
                <a:ext cx="1045612" cy="291549"/>
                <a:chOff x="4317332" y="2562191"/>
                <a:chExt cx="1045612" cy="291549"/>
              </a:xfrm>
            </p:grpSpPr>
            <p:sp>
              <p:nvSpPr>
                <p:cNvPr id="104" name="流程图: 接点 103">
                  <a:extLst>
                    <a:ext uri="{FF2B5EF4-FFF2-40B4-BE49-F238E27FC236}">
                      <a16:creationId xmlns:a16="http://schemas.microsoft.com/office/drawing/2014/main" id="{43CF2F40-3F63-CD19-4AF0-EC9ADAE5D11E}"/>
                    </a:ext>
                  </a:extLst>
                </p:cNvPr>
                <p:cNvSpPr/>
                <p:nvPr/>
              </p:nvSpPr>
              <p:spPr>
                <a:xfrm>
                  <a:off x="4317332" y="262128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105" name="流程图: 接点 104">
                  <a:extLst>
                    <a:ext uri="{FF2B5EF4-FFF2-40B4-BE49-F238E27FC236}">
                      <a16:creationId xmlns:a16="http://schemas.microsoft.com/office/drawing/2014/main" id="{FA84145E-E59A-896F-1EC9-EF9C1D332242}"/>
                    </a:ext>
                  </a:extLst>
                </p:cNvPr>
                <p:cNvSpPr/>
                <p:nvPr/>
              </p:nvSpPr>
              <p:spPr>
                <a:xfrm>
                  <a:off x="5126322" y="2562860"/>
                  <a:ext cx="236622" cy="232460"/>
                </a:xfrm>
                <a:prstGeom prst="flowChartConnector">
                  <a:avLst/>
                </a:prstGeom>
                <a:ln w="19050"/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106" name="连接符: 曲线 105">
                  <a:extLst>
                    <a:ext uri="{FF2B5EF4-FFF2-40B4-BE49-F238E27FC236}">
                      <a16:creationId xmlns:a16="http://schemas.microsoft.com/office/drawing/2014/main" id="{2FC5733A-524F-87A7-8690-E727342D290C}"/>
                    </a:ext>
                  </a:extLst>
                </p:cNvPr>
                <p:cNvCxnSpPr>
                  <a:cxnSpLocks/>
                  <a:stCxn id="104" idx="4"/>
                  <a:endCxn id="105" idx="4"/>
                </p:cNvCxnSpPr>
                <p:nvPr/>
              </p:nvCxnSpPr>
              <p:spPr>
                <a:xfrm rot="5400000" flipH="1" flipV="1">
                  <a:off x="4810928" y="2420035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连接符: 曲线 106">
                  <a:extLst>
                    <a:ext uri="{FF2B5EF4-FFF2-40B4-BE49-F238E27FC236}">
                      <a16:creationId xmlns:a16="http://schemas.microsoft.com/office/drawing/2014/main" id="{63E16ABA-6808-9814-4F90-71C63A0EA9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 flipH="1" flipV="1">
                  <a:off x="4785283" y="2186906"/>
                  <a:ext cx="58420" cy="808990"/>
                </a:xfrm>
                <a:prstGeom prst="curvedConnector3">
                  <a:avLst>
                    <a:gd name="adj1" fmla="val 36232"/>
                  </a:avLst>
                </a:prstGeom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08" name="直接连接符 107">
                <a:extLst>
                  <a:ext uri="{FF2B5EF4-FFF2-40B4-BE49-F238E27FC236}">
                    <a16:creationId xmlns:a16="http://schemas.microsoft.com/office/drawing/2014/main" id="{1BB5671E-7D63-DCEE-37F2-56AE401CB0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813713" y="4398039"/>
                <a:ext cx="117027" cy="259984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>
                <a:extLst>
                  <a:ext uri="{FF2B5EF4-FFF2-40B4-BE49-F238E27FC236}">
                    <a16:creationId xmlns:a16="http://schemas.microsoft.com/office/drawing/2014/main" id="{74C62B65-338E-EB29-FAE9-5B85A42BCD3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10632" y="4393078"/>
                <a:ext cx="118800" cy="25920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>
                <a:extLst>
                  <a:ext uri="{FF2B5EF4-FFF2-40B4-BE49-F238E27FC236}">
                    <a16:creationId xmlns:a16="http://schemas.microsoft.com/office/drawing/2014/main" id="{FDB5C620-DED6-191D-7122-CED8E4A0875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932798" y="1742091"/>
                <a:ext cx="0" cy="2908249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1" name="直接连接符 110">
                <a:extLst>
                  <a:ext uri="{FF2B5EF4-FFF2-40B4-BE49-F238E27FC236}">
                    <a16:creationId xmlns:a16="http://schemas.microsoft.com/office/drawing/2014/main" id="{7E0BB30F-6998-6788-7E1C-D63C8C6ACA1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510632" y="1757413"/>
                <a:ext cx="10955" cy="2895649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2" name="直接连接符 111">
                <a:extLst>
                  <a:ext uri="{FF2B5EF4-FFF2-40B4-BE49-F238E27FC236}">
                    <a16:creationId xmlns:a16="http://schemas.microsoft.com/office/drawing/2014/main" id="{CAFA15DE-2A52-4377-160C-86B651BC62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22451" y="2166584"/>
                <a:ext cx="1394069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3" name="直接连接符 112">
                <a:extLst>
                  <a:ext uri="{FF2B5EF4-FFF2-40B4-BE49-F238E27FC236}">
                    <a16:creationId xmlns:a16="http://schemas.microsoft.com/office/drawing/2014/main" id="{121CE451-C593-4EA8-8AC0-B1EAB78316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96682" y="2166584"/>
                <a:ext cx="0" cy="504516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4" name="直接连接符 113">
                <a:extLst>
                  <a:ext uri="{FF2B5EF4-FFF2-40B4-BE49-F238E27FC236}">
                    <a16:creationId xmlns:a16="http://schemas.microsoft.com/office/drawing/2014/main" id="{D1984D0D-A00C-6DB9-FB0D-6187AAD3F1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58070" y="2166584"/>
                <a:ext cx="0" cy="504516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5" name="直接连接符 114">
                <a:extLst>
                  <a:ext uri="{FF2B5EF4-FFF2-40B4-BE49-F238E27FC236}">
                    <a16:creationId xmlns:a16="http://schemas.microsoft.com/office/drawing/2014/main" id="{4B9CE5E2-D695-1DBC-FA3C-36EDA270CD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96682" y="2671100"/>
                <a:ext cx="1061388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6" name="直接连接符 115">
                <a:extLst>
                  <a:ext uri="{FF2B5EF4-FFF2-40B4-BE49-F238E27FC236}">
                    <a16:creationId xmlns:a16="http://schemas.microsoft.com/office/drawing/2014/main" id="{7BC2DA18-4BB5-5FCD-8D0B-7F1CC9537DA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692664" y="2668934"/>
                <a:ext cx="394830" cy="17523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7" name="直接连接符 116">
                <a:extLst>
                  <a:ext uri="{FF2B5EF4-FFF2-40B4-BE49-F238E27FC236}">
                    <a16:creationId xmlns:a16="http://schemas.microsoft.com/office/drawing/2014/main" id="{721F25E1-9362-9AA9-743A-60E4DB88B75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349711" y="2668934"/>
                <a:ext cx="409445" cy="175237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8" name="直接连接符 117">
                <a:extLst>
                  <a:ext uri="{FF2B5EF4-FFF2-40B4-BE49-F238E27FC236}">
                    <a16:creationId xmlns:a16="http://schemas.microsoft.com/office/drawing/2014/main" id="{8AFE1A5A-AD7D-E6AB-BD0F-99056191096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087494" y="2841951"/>
                <a:ext cx="268125" cy="97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9" name="直接连接符 118">
                <a:extLst>
                  <a:ext uri="{FF2B5EF4-FFF2-40B4-BE49-F238E27FC236}">
                    <a16:creationId xmlns:a16="http://schemas.microsoft.com/office/drawing/2014/main" id="{A68BC9D7-73FF-84B1-74E0-C01811153D7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212529" y="1264481"/>
                <a:ext cx="607" cy="3295662"/>
              </a:xfrm>
              <a:prstGeom prst="line">
                <a:avLst/>
              </a:prstGeom>
              <a:ln w="12700"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直接箭头连接符 119">
                <a:extLst>
                  <a:ext uri="{FF2B5EF4-FFF2-40B4-BE49-F238E27FC236}">
                    <a16:creationId xmlns:a16="http://schemas.microsoft.com/office/drawing/2014/main" id="{D7AE78B8-E95E-1DCB-2845-AC6BA64E111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207286" y="4095277"/>
                <a:ext cx="6525" cy="561906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1" name="文本框 120">
                <a:extLst>
                  <a:ext uri="{FF2B5EF4-FFF2-40B4-BE49-F238E27FC236}">
                    <a16:creationId xmlns:a16="http://schemas.microsoft.com/office/drawing/2014/main" id="{21265227-0FAB-0801-2B20-0D749239ECF7}"/>
                  </a:ext>
                </a:extLst>
              </p:cNvPr>
              <p:cNvSpPr txBox="1"/>
              <p:nvPr/>
            </p:nvSpPr>
            <p:spPr>
              <a:xfrm>
                <a:off x="9205111" y="3846964"/>
                <a:ext cx="73957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</a:t>
                </a:r>
                <a:r>
                  <a:rPr lang="en-US" altLang="zh-CN" sz="2000" b="1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</a:t>
                </a:r>
                <a:endParaRPr lang="zh-CN" altLang="en-US" sz="2000" b="1" i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22" name="直接连接符 121">
                <a:extLst>
                  <a:ext uri="{FF2B5EF4-FFF2-40B4-BE49-F238E27FC236}">
                    <a16:creationId xmlns:a16="http://schemas.microsoft.com/office/drawing/2014/main" id="{E4EC978F-CFB1-4C5F-AC04-8A2BA06AE2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21078" y="4656068"/>
                <a:ext cx="95822" cy="0"/>
              </a:xfrm>
              <a:prstGeom prst="line">
                <a:avLst/>
              </a:prstGeom>
              <a:ln w="28575"/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3" name="任意多边形: 形状 122">
                <a:extLst>
                  <a:ext uri="{FF2B5EF4-FFF2-40B4-BE49-F238E27FC236}">
                    <a16:creationId xmlns:a16="http://schemas.microsoft.com/office/drawing/2014/main" id="{244A35D9-046A-5D1C-2C8A-A10221252D8F}"/>
                  </a:ext>
                </a:extLst>
              </p:cNvPr>
              <p:cNvSpPr/>
              <p:nvPr/>
            </p:nvSpPr>
            <p:spPr>
              <a:xfrm>
                <a:off x="5358377" y="4753410"/>
                <a:ext cx="156789" cy="161647"/>
              </a:xfrm>
              <a:custGeom>
                <a:avLst/>
                <a:gdLst>
                  <a:gd name="connsiteX0" fmla="*/ 546100 w 546100"/>
                  <a:gd name="connsiteY0" fmla="*/ 0 h 381000"/>
                  <a:gd name="connsiteX1" fmla="*/ 228600 w 546100"/>
                  <a:gd name="connsiteY1" fmla="*/ 111125 h 381000"/>
                  <a:gd name="connsiteX2" fmla="*/ 187325 w 546100"/>
                  <a:gd name="connsiteY2" fmla="*/ 317500 h 381000"/>
                  <a:gd name="connsiteX3" fmla="*/ 0 w 546100"/>
                  <a:gd name="connsiteY3" fmla="*/ 381000 h 381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6100" h="381000">
                    <a:moveTo>
                      <a:pt x="546100" y="0"/>
                    </a:moveTo>
                    <a:cubicBezTo>
                      <a:pt x="417248" y="29104"/>
                      <a:pt x="288396" y="58208"/>
                      <a:pt x="228600" y="111125"/>
                    </a:cubicBezTo>
                    <a:cubicBezTo>
                      <a:pt x="168804" y="164042"/>
                      <a:pt x="225425" y="272521"/>
                      <a:pt x="187325" y="317500"/>
                    </a:cubicBezTo>
                    <a:cubicBezTo>
                      <a:pt x="149225" y="362479"/>
                      <a:pt x="40746" y="377296"/>
                      <a:pt x="0" y="381000"/>
                    </a:cubicBezTo>
                  </a:path>
                </a:pathLst>
              </a:cu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4" name="任意多边形: 形状 123">
                <a:extLst>
                  <a:ext uri="{FF2B5EF4-FFF2-40B4-BE49-F238E27FC236}">
                    <a16:creationId xmlns:a16="http://schemas.microsoft.com/office/drawing/2014/main" id="{39573A29-2CED-4004-3DBA-603FC0BE0AD2}"/>
                  </a:ext>
                </a:extLst>
              </p:cNvPr>
              <p:cNvSpPr/>
              <p:nvPr/>
            </p:nvSpPr>
            <p:spPr>
              <a:xfrm>
                <a:off x="6160397" y="4440109"/>
                <a:ext cx="180843" cy="203924"/>
              </a:xfrm>
              <a:custGeom>
                <a:avLst/>
                <a:gdLst>
                  <a:gd name="connsiteX0" fmla="*/ 139532 w 144938"/>
                  <a:gd name="connsiteY0" fmla="*/ 0 h 339725"/>
                  <a:gd name="connsiteX1" fmla="*/ 130007 w 144938"/>
                  <a:gd name="connsiteY1" fmla="*/ 133350 h 339725"/>
                  <a:gd name="connsiteX2" fmla="*/ 12532 w 144938"/>
                  <a:gd name="connsiteY2" fmla="*/ 184150 h 339725"/>
                  <a:gd name="connsiteX3" fmla="*/ 3007 w 144938"/>
                  <a:gd name="connsiteY3" fmla="*/ 339725 h 339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44938" h="339725">
                    <a:moveTo>
                      <a:pt x="139532" y="0"/>
                    </a:moveTo>
                    <a:cubicBezTo>
                      <a:pt x="145353" y="51329"/>
                      <a:pt x="151174" y="102658"/>
                      <a:pt x="130007" y="133350"/>
                    </a:cubicBezTo>
                    <a:cubicBezTo>
                      <a:pt x="108840" y="164042"/>
                      <a:pt x="33699" y="149754"/>
                      <a:pt x="12532" y="184150"/>
                    </a:cubicBezTo>
                    <a:cubicBezTo>
                      <a:pt x="-8635" y="218546"/>
                      <a:pt x="3536" y="308504"/>
                      <a:pt x="3007" y="339725"/>
                    </a:cubicBezTo>
                  </a:path>
                </a:pathLst>
              </a:cu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5" name="文本框 124">
                <a:extLst>
                  <a:ext uri="{FF2B5EF4-FFF2-40B4-BE49-F238E27FC236}">
                    <a16:creationId xmlns:a16="http://schemas.microsoft.com/office/drawing/2014/main" id="{48CDE6AD-7AB0-601B-98AA-864838C0D0E8}"/>
                  </a:ext>
                </a:extLst>
              </p:cNvPr>
              <p:cNvSpPr txBox="1"/>
              <p:nvPr/>
            </p:nvSpPr>
            <p:spPr>
              <a:xfrm>
                <a:off x="6259254" y="4194177"/>
                <a:ext cx="25804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dirty="0"/>
                  <a:t>s</a:t>
                </a:r>
                <a:endParaRPr lang="zh-CN" altLang="en-US" dirty="0"/>
              </a:p>
            </p:txBody>
          </p:sp>
          <p:cxnSp>
            <p:nvCxnSpPr>
              <p:cNvPr id="126" name="直接箭头连接符 125">
                <a:extLst>
                  <a:ext uri="{FF2B5EF4-FFF2-40B4-BE49-F238E27FC236}">
                    <a16:creationId xmlns:a16="http://schemas.microsoft.com/office/drawing/2014/main" id="{E0BCD173-FF50-DB70-535B-A872EF4BE7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17853" y="2594500"/>
                <a:ext cx="0" cy="578964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7" name="直接箭头连接符 126">
                <a:extLst>
                  <a:ext uri="{FF2B5EF4-FFF2-40B4-BE49-F238E27FC236}">
                    <a16:creationId xmlns:a16="http://schemas.microsoft.com/office/drawing/2014/main" id="{4B29AD51-43AF-F424-118E-22883D4EEB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07286" y="2566579"/>
                <a:ext cx="0" cy="637780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8" name="直接箭头连接符 127">
                <a:extLst>
                  <a:ext uri="{FF2B5EF4-FFF2-40B4-BE49-F238E27FC236}">
                    <a16:creationId xmlns:a16="http://schemas.microsoft.com/office/drawing/2014/main" id="{4E5A43BC-2453-7E0C-2477-7C98716668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6725" y="2594500"/>
                <a:ext cx="0" cy="583071"/>
              </a:xfrm>
              <a:prstGeom prst="straightConnector1">
                <a:avLst/>
              </a:prstGeom>
              <a:ln w="19050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9" name="文本框 128">
                <a:extLst>
                  <a:ext uri="{FF2B5EF4-FFF2-40B4-BE49-F238E27FC236}">
                    <a16:creationId xmlns:a16="http://schemas.microsoft.com/office/drawing/2014/main" id="{8F7F36E3-F39F-F05D-C586-83A09DD7762D}"/>
                  </a:ext>
                </a:extLst>
              </p:cNvPr>
              <p:cNvSpPr txBox="1"/>
              <p:nvPr/>
            </p:nvSpPr>
            <p:spPr>
              <a:xfrm>
                <a:off x="2331478" y="2296513"/>
                <a:ext cx="58016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CN" sz="2000" b="1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CN" altLang="en-US" sz="2000" b="1" i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0" name="文本框 129">
                <a:extLst>
                  <a:ext uri="{FF2B5EF4-FFF2-40B4-BE49-F238E27FC236}">
                    <a16:creationId xmlns:a16="http://schemas.microsoft.com/office/drawing/2014/main" id="{B14F6C13-A758-3F22-E3BF-1D8E43713494}"/>
                  </a:ext>
                </a:extLst>
              </p:cNvPr>
              <p:cNvSpPr txBox="1"/>
              <p:nvPr/>
            </p:nvSpPr>
            <p:spPr>
              <a:xfrm>
                <a:off x="5695853" y="2283774"/>
                <a:ext cx="58016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CN" sz="2000" b="1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CN" altLang="en-US" sz="2000" b="1" i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1" name="文本框 130">
                <a:extLst>
                  <a:ext uri="{FF2B5EF4-FFF2-40B4-BE49-F238E27FC236}">
                    <a16:creationId xmlns:a16="http://schemas.microsoft.com/office/drawing/2014/main" id="{1227EEF6-D86C-DEA9-B2E4-0E102E238444}"/>
                  </a:ext>
                </a:extLst>
              </p:cNvPr>
              <p:cNvSpPr txBox="1"/>
              <p:nvPr/>
            </p:nvSpPr>
            <p:spPr>
              <a:xfrm>
                <a:off x="8796581" y="2274946"/>
                <a:ext cx="58016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000" b="1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en-US" altLang="zh-CN" sz="2000" b="1" i="1" baseline="-25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</a:t>
                </a:r>
                <a:endParaRPr lang="zh-CN" altLang="en-US" sz="2000" b="1" i="1" baseline="-25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32" name="任意多边形: 形状 131">
                <a:extLst>
                  <a:ext uri="{FF2B5EF4-FFF2-40B4-BE49-F238E27FC236}">
                    <a16:creationId xmlns:a16="http://schemas.microsoft.com/office/drawing/2014/main" id="{E24C8091-6CA8-B1CD-D8AA-33A004A0C5F6}"/>
                  </a:ext>
                </a:extLst>
              </p:cNvPr>
              <p:cNvSpPr/>
              <p:nvPr/>
            </p:nvSpPr>
            <p:spPr>
              <a:xfrm>
                <a:off x="2438400" y="4597400"/>
                <a:ext cx="23430" cy="71967"/>
              </a:xfrm>
              <a:custGeom>
                <a:avLst/>
                <a:gdLst>
                  <a:gd name="connsiteX0" fmla="*/ 0 w 23430"/>
                  <a:gd name="connsiteY0" fmla="*/ 0 h 71967"/>
                  <a:gd name="connsiteX1" fmla="*/ 8467 w 23430"/>
                  <a:gd name="connsiteY1" fmla="*/ 71967 h 719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3430" h="71967">
                    <a:moveTo>
                      <a:pt x="0" y="0"/>
                    </a:moveTo>
                    <a:cubicBezTo>
                      <a:pt x="18697" y="4939"/>
                      <a:pt x="37395" y="9878"/>
                      <a:pt x="8467" y="71967"/>
                    </a:cubicBezTo>
                  </a:path>
                </a:pathLst>
              </a:cu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3" name="文本框 132">
                <a:extLst>
                  <a:ext uri="{FF2B5EF4-FFF2-40B4-BE49-F238E27FC236}">
                    <a16:creationId xmlns:a16="http://schemas.microsoft.com/office/drawing/2014/main" id="{8FA34097-C796-DACB-B29B-F50DBA4DA601}"/>
                  </a:ext>
                </a:extLst>
              </p:cNvPr>
              <p:cNvSpPr txBox="1"/>
              <p:nvPr/>
            </p:nvSpPr>
            <p:spPr>
              <a:xfrm>
                <a:off x="2360173" y="4589121"/>
                <a:ext cx="5905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altLang="zh-CN" sz="1600" i="1" dirty="0"/>
                  <a:t>θ</a:t>
                </a:r>
                <a:r>
                  <a:rPr lang="en-US" altLang="zh-CN" sz="1600" i="1" baseline="-25000" dirty="0"/>
                  <a:t>0</a:t>
                </a:r>
                <a:endParaRPr lang="zh-CN" altLang="en-US" sz="1600" i="1" baseline="-25000" dirty="0"/>
              </a:p>
            </p:txBody>
          </p:sp>
          <p:sp>
            <p:nvSpPr>
              <p:cNvPr id="134" name="任意多边形: 形状 133">
                <a:extLst>
                  <a:ext uri="{FF2B5EF4-FFF2-40B4-BE49-F238E27FC236}">
                    <a16:creationId xmlns:a16="http://schemas.microsoft.com/office/drawing/2014/main" id="{34DC97CD-3DC9-7620-149B-1160AD152AE3}"/>
                  </a:ext>
                </a:extLst>
              </p:cNvPr>
              <p:cNvSpPr/>
              <p:nvPr/>
            </p:nvSpPr>
            <p:spPr>
              <a:xfrm>
                <a:off x="5850738" y="4551200"/>
                <a:ext cx="48482" cy="104868"/>
              </a:xfrm>
              <a:custGeom>
                <a:avLst/>
                <a:gdLst>
                  <a:gd name="connsiteX0" fmla="*/ 0 w 93133"/>
                  <a:gd name="connsiteY0" fmla="*/ 0 h 139700"/>
                  <a:gd name="connsiteX1" fmla="*/ 71966 w 93133"/>
                  <a:gd name="connsiteY1" fmla="*/ 46567 h 139700"/>
                  <a:gd name="connsiteX2" fmla="*/ 93133 w 93133"/>
                  <a:gd name="connsiteY2" fmla="*/ 139700 h 139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93133" h="139700">
                    <a:moveTo>
                      <a:pt x="0" y="0"/>
                    </a:moveTo>
                    <a:cubicBezTo>
                      <a:pt x="28222" y="11642"/>
                      <a:pt x="56444" y="23284"/>
                      <a:pt x="71966" y="46567"/>
                    </a:cubicBezTo>
                    <a:cubicBezTo>
                      <a:pt x="87488" y="69850"/>
                      <a:pt x="93133" y="139700"/>
                      <a:pt x="93133" y="139700"/>
                    </a:cubicBezTo>
                  </a:path>
                </a:pathLst>
              </a:cu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5" name="文本框 134">
                <a:extLst>
                  <a:ext uri="{FF2B5EF4-FFF2-40B4-BE49-F238E27FC236}">
                    <a16:creationId xmlns:a16="http://schemas.microsoft.com/office/drawing/2014/main" id="{DDBCCC15-3280-B3A8-85DA-0F6CF533C016}"/>
                  </a:ext>
                </a:extLst>
              </p:cNvPr>
              <p:cNvSpPr txBox="1"/>
              <p:nvPr/>
            </p:nvSpPr>
            <p:spPr>
              <a:xfrm>
                <a:off x="5802738" y="4367707"/>
                <a:ext cx="59052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l-GR" altLang="zh-CN" sz="1600" i="1" dirty="0"/>
                  <a:t>θ</a:t>
                </a:r>
                <a:endParaRPr lang="zh-CN" altLang="en-US" sz="1600" i="1" baseline="-25000" dirty="0"/>
              </a:p>
            </p:txBody>
          </p:sp>
        </p:grpSp>
        <p:cxnSp>
          <p:nvCxnSpPr>
            <p:cNvPr id="40" name="直接连接符 39">
              <a:extLst>
                <a:ext uri="{FF2B5EF4-FFF2-40B4-BE49-F238E27FC236}">
                  <a16:creationId xmlns:a16="http://schemas.microsoft.com/office/drawing/2014/main" id="{03794DC2-A26B-09C7-E69C-6641D6804C65}"/>
                </a:ext>
              </a:extLst>
            </p:cNvPr>
            <p:cNvCxnSpPr>
              <a:cxnSpLocks/>
            </p:cNvCxnSpPr>
            <p:nvPr/>
          </p:nvCxnSpPr>
          <p:spPr>
            <a:xfrm>
              <a:off x="2686050" y="1276350"/>
              <a:ext cx="0" cy="4227248"/>
            </a:xfrm>
            <a:prstGeom prst="line">
              <a:avLst/>
            </a:prstGeom>
            <a:ln w="1270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>
              <a:extLst>
                <a:ext uri="{FF2B5EF4-FFF2-40B4-BE49-F238E27FC236}">
                  <a16:creationId xmlns:a16="http://schemas.microsoft.com/office/drawing/2014/main" id="{E79C1A6F-BF8E-39A6-D8D1-995E3A136382}"/>
                </a:ext>
              </a:extLst>
            </p:cNvPr>
            <p:cNvCxnSpPr>
              <a:cxnSpLocks/>
            </p:cNvCxnSpPr>
            <p:nvPr/>
          </p:nvCxnSpPr>
          <p:spPr>
            <a:xfrm>
              <a:off x="6118711" y="1267276"/>
              <a:ext cx="0" cy="4227248"/>
            </a:xfrm>
            <a:prstGeom prst="line">
              <a:avLst/>
            </a:prstGeom>
            <a:ln w="12700"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41" name="图片 140">
            <a:extLst>
              <a:ext uri="{FF2B5EF4-FFF2-40B4-BE49-F238E27FC236}">
                <a16:creationId xmlns:a16="http://schemas.microsoft.com/office/drawing/2014/main" id="{FF31BFB2-FB52-7154-D630-05579BD6ED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214" t="62555" r="48027" b="27971"/>
          <a:stretch/>
        </p:blipFill>
        <p:spPr>
          <a:xfrm>
            <a:off x="3541543" y="5067831"/>
            <a:ext cx="2605065" cy="785248"/>
          </a:xfrm>
          <a:prstGeom prst="rect">
            <a:avLst/>
          </a:prstGeom>
        </p:spPr>
      </p:pic>
      <p:pic>
        <p:nvPicPr>
          <p:cNvPr id="143" name="图片 142">
            <a:extLst>
              <a:ext uri="{FF2B5EF4-FFF2-40B4-BE49-F238E27FC236}">
                <a16:creationId xmlns:a16="http://schemas.microsoft.com/office/drawing/2014/main" id="{998A21A1-483F-D496-C622-31D3ADA907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720" t="78127" r="40397" b="16075"/>
          <a:stretch/>
        </p:blipFill>
        <p:spPr>
          <a:xfrm>
            <a:off x="93032" y="5873400"/>
            <a:ext cx="5125138" cy="508392"/>
          </a:xfrm>
          <a:prstGeom prst="rect">
            <a:avLst/>
          </a:prstGeom>
        </p:spPr>
      </p:pic>
      <p:pic>
        <p:nvPicPr>
          <p:cNvPr id="145" name="图片 144">
            <a:extLst>
              <a:ext uri="{FF2B5EF4-FFF2-40B4-BE49-F238E27FC236}">
                <a16:creationId xmlns:a16="http://schemas.microsoft.com/office/drawing/2014/main" id="{4A38CC77-50D8-F44B-AC48-6688114F53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668" t="46993" r="47941" b="47751"/>
          <a:stretch/>
        </p:blipFill>
        <p:spPr>
          <a:xfrm>
            <a:off x="67923" y="5223643"/>
            <a:ext cx="3177373" cy="514118"/>
          </a:xfrm>
          <a:prstGeom prst="rect">
            <a:avLst/>
          </a:prstGeom>
        </p:spPr>
      </p:pic>
      <p:pic>
        <p:nvPicPr>
          <p:cNvPr id="147" name="图片 146">
            <a:extLst>
              <a:ext uri="{FF2B5EF4-FFF2-40B4-BE49-F238E27FC236}">
                <a16:creationId xmlns:a16="http://schemas.microsoft.com/office/drawing/2014/main" id="{A1DCCB41-0BF3-68E4-DBFF-99C67EC9EF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536" t="65405" r="51863" b="25643"/>
          <a:stretch/>
        </p:blipFill>
        <p:spPr>
          <a:xfrm>
            <a:off x="7079520" y="5070054"/>
            <a:ext cx="1572967" cy="792793"/>
          </a:xfrm>
          <a:prstGeom prst="rect">
            <a:avLst/>
          </a:prstGeom>
        </p:spPr>
      </p:pic>
      <p:pic>
        <p:nvPicPr>
          <p:cNvPr id="149" name="图片 148">
            <a:extLst>
              <a:ext uri="{FF2B5EF4-FFF2-40B4-BE49-F238E27FC236}">
                <a16:creationId xmlns:a16="http://schemas.microsoft.com/office/drawing/2014/main" id="{D2842DA4-A06A-7121-A920-15DD854BB1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399" t="56384" r="47547" b="39342"/>
          <a:stretch/>
        </p:blipFill>
        <p:spPr>
          <a:xfrm>
            <a:off x="5426063" y="5869216"/>
            <a:ext cx="3647876" cy="464018"/>
          </a:xfrm>
          <a:prstGeom prst="rect">
            <a:avLst/>
          </a:prstGeom>
        </p:spPr>
      </p:pic>
      <p:pic>
        <p:nvPicPr>
          <p:cNvPr id="150" name="图片 149">
            <a:extLst>
              <a:ext uri="{FF2B5EF4-FFF2-40B4-BE49-F238E27FC236}">
                <a16:creationId xmlns:a16="http://schemas.microsoft.com/office/drawing/2014/main" id="{15D47461-87E9-E7CE-A766-A8DF9E800DD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667" t="58377" r="40381" b="27407"/>
          <a:stretch/>
        </p:blipFill>
        <p:spPr>
          <a:xfrm>
            <a:off x="1326499" y="1606412"/>
            <a:ext cx="4841988" cy="775850"/>
          </a:xfrm>
          <a:prstGeom prst="rect">
            <a:avLst/>
          </a:prstGeom>
        </p:spPr>
      </p:pic>
      <p:pic>
        <p:nvPicPr>
          <p:cNvPr id="151" name="图片 150">
            <a:extLst>
              <a:ext uri="{FF2B5EF4-FFF2-40B4-BE49-F238E27FC236}">
                <a16:creationId xmlns:a16="http://schemas.microsoft.com/office/drawing/2014/main" id="{5C10CE28-67BC-C285-94E2-15F7EA078E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5607" y="2526364"/>
            <a:ext cx="5340211" cy="2590800"/>
          </a:xfrm>
          <a:prstGeom prst="rect">
            <a:avLst/>
          </a:prstGeom>
        </p:spPr>
      </p:pic>
      <p:pic>
        <p:nvPicPr>
          <p:cNvPr id="153" name="图片 152">
            <a:extLst>
              <a:ext uri="{FF2B5EF4-FFF2-40B4-BE49-F238E27FC236}">
                <a16:creationId xmlns:a16="http://schemas.microsoft.com/office/drawing/2014/main" id="{A84072E6-1E64-1F3E-A3CD-9B7014D2CB0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573" t="38196" r="76678" b="52671"/>
          <a:stretch/>
        </p:blipFill>
        <p:spPr>
          <a:xfrm>
            <a:off x="6480306" y="1596918"/>
            <a:ext cx="1643475" cy="651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212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A0065B2-016A-A9EC-C3BA-9AEAE28F946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4688" t="28297" r="28645" b="28422"/>
          <a:stretch/>
        </p:blipFill>
        <p:spPr>
          <a:xfrm>
            <a:off x="5246098" y="1019293"/>
            <a:ext cx="2720535" cy="2635518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C043A19-7D49-4DC6-9E6B-5F926C68305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88284"/>
            <a:ext cx="8001000" cy="766763"/>
          </a:xfrm>
        </p:spPr>
        <p:txBody>
          <a:bodyPr/>
          <a:lstStyle/>
          <a:p>
            <a:r>
              <a:rPr lang="zh-CN" altLang="en-US" dirty="0"/>
              <a:t>超声检查机器人最大力限制末端执行器</a:t>
            </a:r>
            <a:endParaRPr lang="zh-CN" altLang="en-US" dirty="0">
              <a:solidFill>
                <a:srgbClr val="C00000"/>
              </a:solidFill>
            </a:endParaRPr>
          </a:p>
        </p:txBody>
      </p:sp>
      <p:pic>
        <p:nvPicPr>
          <p:cNvPr id="140" name="图片 139">
            <a:extLst>
              <a:ext uri="{FF2B5EF4-FFF2-40B4-BE49-F238E27FC236}">
                <a16:creationId xmlns:a16="http://schemas.microsoft.com/office/drawing/2014/main" id="{8B24E73A-62B8-3919-9A2E-15C01228320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4732" y="1068036"/>
            <a:ext cx="4343400" cy="2672564"/>
          </a:xfrm>
          <a:prstGeom prst="rect">
            <a:avLst/>
          </a:prstGeom>
        </p:spPr>
      </p:pic>
      <p:cxnSp>
        <p:nvCxnSpPr>
          <p:cNvPr id="157" name="直接箭头连接符 156">
            <a:extLst>
              <a:ext uri="{FF2B5EF4-FFF2-40B4-BE49-F238E27FC236}">
                <a16:creationId xmlns:a16="http://schemas.microsoft.com/office/drawing/2014/main" id="{90929AE6-54F9-1695-FA26-3222CA558FD6}"/>
              </a:ext>
            </a:extLst>
          </p:cNvPr>
          <p:cNvCxnSpPr>
            <a:cxnSpLocks/>
          </p:cNvCxnSpPr>
          <p:nvPr/>
        </p:nvCxnSpPr>
        <p:spPr>
          <a:xfrm flipV="1">
            <a:off x="3671113" y="2182881"/>
            <a:ext cx="1967687" cy="4428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58" name="图片 157">
            <a:extLst>
              <a:ext uri="{FF2B5EF4-FFF2-40B4-BE49-F238E27FC236}">
                <a16:creationId xmlns:a16="http://schemas.microsoft.com/office/drawing/2014/main" id="{2D5125D3-B2F0-A4D7-0462-7C39B33FAFD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9000" t="5935" r="33467" b="64444"/>
          <a:stretch/>
        </p:blipFill>
        <p:spPr>
          <a:xfrm rot="16200000">
            <a:off x="1005661" y="4483934"/>
            <a:ext cx="2672565" cy="1548843"/>
          </a:xfrm>
          <a:prstGeom prst="rect">
            <a:avLst/>
          </a:prstGeom>
        </p:spPr>
      </p:pic>
      <p:cxnSp>
        <p:nvCxnSpPr>
          <p:cNvPr id="159" name="直接箭头连接符 158">
            <a:extLst>
              <a:ext uri="{FF2B5EF4-FFF2-40B4-BE49-F238E27FC236}">
                <a16:creationId xmlns:a16="http://schemas.microsoft.com/office/drawing/2014/main" id="{27F28B66-CB5C-8248-3367-0DAB3AA71A51}"/>
              </a:ext>
            </a:extLst>
          </p:cNvPr>
          <p:cNvCxnSpPr>
            <a:cxnSpLocks/>
          </p:cNvCxnSpPr>
          <p:nvPr/>
        </p:nvCxnSpPr>
        <p:spPr>
          <a:xfrm flipH="1">
            <a:off x="4305715" y="3201167"/>
            <a:ext cx="1657504" cy="12231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65" name="图片 164">
            <a:extLst>
              <a:ext uri="{FF2B5EF4-FFF2-40B4-BE49-F238E27FC236}">
                <a16:creationId xmlns:a16="http://schemas.microsoft.com/office/drawing/2014/main" id="{E13FA17D-36F8-5D52-4AE4-00BDF9C6B118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862" y="4491745"/>
            <a:ext cx="1585474" cy="1585474"/>
          </a:xfrm>
          <a:prstGeom prst="rect">
            <a:avLst/>
          </a:prstGeom>
        </p:spPr>
      </p:pic>
      <p:grpSp>
        <p:nvGrpSpPr>
          <p:cNvPr id="206" name="组合 205">
            <a:extLst>
              <a:ext uri="{FF2B5EF4-FFF2-40B4-BE49-F238E27FC236}">
                <a16:creationId xmlns:a16="http://schemas.microsoft.com/office/drawing/2014/main" id="{797E5E4B-CB76-D599-64B9-602BD980D4C0}"/>
              </a:ext>
            </a:extLst>
          </p:cNvPr>
          <p:cNvGrpSpPr/>
          <p:nvPr/>
        </p:nvGrpSpPr>
        <p:grpSpPr>
          <a:xfrm>
            <a:off x="333814" y="4287940"/>
            <a:ext cx="1366879" cy="2078520"/>
            <a:chOff x="4953000" y="1375582"/>
            <a:chExt cx="2286000" cy="3484513"/>
          </a:xfrm>
        </p:grpSpPr>
        <p:sp>
          <p:nvSpPr>
            <p:cNvPr id="175" name="矩形 174">
              <a:extLst>
                <a:ext uri="{FF2B5EF4-FFF2-40B4-BE49-F238E27FC236}">
                  <a16:creationId xmlns:a16="http://schemas.microsoft.com/office/drawing/2014/main" id="{B455A8BD-CC87-BD49-5730-975693D9189E}"/>
                </a:ext>
              </a:extLst>
            </p:cNvPr>
            <p:cNvSpPr/>
            <p:nvPr/>
          </p:nvSpPr>
          <p:spPr>
            <a:xfrm>
              <a:off x="4953000" y="1375582"/>
              <a:ext cx="2286000" cy="2895649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矩形 175">
              <a:extLst>
                <a:ext uri="{FF2B5EF4-FFF2-40B4-BE49-F238E27FC236}">
                  <a16:creationId xmlns:a16="http://schemas.microsoft.com/office/drawing/2014/main" id="{60AC0985-F7F4-54C4-D8CE-BB7F31E3494A}"/>
                </a:ext>
              </a:extLst>
            </p:cNvPr>
            <p:cNvSpPr/>
            <p:nvPr/>
          </p:nvSpPr>
          <p:spPr>
            <a:xfrm>
              <a:off x="5573733" y="2615103"/>
              <a:ext cx="1045611" cy="1442264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矩形 176">
              <a:extLst>
                <a:ext uri="{FF2B5EF4-FFF2-40B4-BE49-F238E27FC236}">
                  <a16:creationId xmlns:a16="http://schemas.microsoft.com/office/drawing/2014/main" id="{1F3D1FEC-D95F-A396-FA83-1B364FB20CE3}"/>
                </a:ext>
              </a:extLst>
            </p:cNvPr>
            <p:cNvSpPr/>
            <p:nvPr/>
          </p:nvSpPr>
          <p:spPr>
            <a:xfrm>
              <a:off x="4953000" y="4271231"/>
              <a:ext cx="2286000" cy="588864"/>
            </a:xfrm>
            <a:prstGeom prst="rect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流程图: 接点 177">
              <a:extLst>
                <a:ext uri="{FF2B5EF4-FFF2-40B4-BE49-F238E27FC236}">
                  <a16:creationId xmlns:a16="http://schemas.microsoft.com/office/drawing/2014/main" id="{55782C58-72D3-06CC-4DF2-A150F8CB88DB}"/>
                </a:ext>
              </a:extLst>
            </p:cNvPr>
            <p:cNvSpPr/>
            <p:nvPr/>
          </p:nvSpPr>
          <p:spPr>
            <a:xfrm>
              <a:off x="5606781" y="3792345"/>
              <a:ext cx="965738" cy="909344"/>
            </a:xfrm>
            <a:prstGeom prst="flowChartConnector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79" name="组合 178">
              <a:extLst>
                <a:ext uri="{FF2B5EF4-FFF2-40B4-BE49-F238E27FC236}">
                  <a16:creationId xmlns:a16="http://schemas.microsoft.com/office/drawing/2014/main" id="{E778A331-7A13-529D-EDD8-1BFE51B46051}"/>
                </a:ext>
              </a:extLst>
            </p:cNvPr>
            <p:cNvGrpSpPr/>
            <p:nvPr/>
          </p:nvGrpSpPr>
          <p:grpSpPr>
            <a:xfrm>
              <a:off x="5573196" y="3447796"/>
              <a:ext cx="1045612" cy="291549"/>
              <a:chOff x="4317332" y="2562191"/>
              <a:chExt cx="1045612" cy="291549"/>
            </a:xfrm>
          </p:grpSpPr>
          <p:sp>
            <p:nvSpPr>
              <p:cNvPr id="180" name="流程图: 接点 179">
                <a:extLst>
                  <a:ext uri="{FF2B5EF4-FFF2-40B4-BE49-F238E27FC236}">
                    <a16:creationId xmlns:a16="http://schemas.microsoft.com/office/drawing/2014/main" id="{E9DCA4ED-2F51-62D0-9B70-8723912B4FEB}"/>
                  </a:ext>
                </a:extLst>
              </p:cNvPr>
              <p:cNvSpPr/>
              <p:nvPr/>
            </p:nvSpPr>
            <p:spPr>
              <a:xfrm>
                <a:off x="4317332" y="2621280"/>
                <a:ext cx="236622" cy="232460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1" name="流程图: 接点 180">
                <a:extLst>
                  <a:ext uri="{FF2B5EF4-FFF2-40B4-BE49-F238E27FC236}">
                    <a16:creationId xmlns:a16="http://schemas.microsoft.com/office/drawing/2014/main" id="{F163C098-0915-BA58-9800-471B9E816862}"/>
                  </a:ext>
                </a:extLst>
              </p:cNvPr>
              <p:cNvSpPr/>
              <p:nvPr/>
            </p:nvSpPr>
            <p:spPr>
              <a:xfrm>
                <a:off x="5126322" y="2562860"/>
                <a:ext cx="236622" cy="232460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82" name="连接符: 曲线 181">
                <a:extLst>
                  <a:ext uri="{FF2B5EF4-FFF2-40B4-BE49-F238E27FC236}">
                    <a16:creationId xmlns:a16="http://schemas.microsoft.com/office/drawing/2014/main" id="{60663D9B-F3BD-5D9E-FC16-2930EB56B01C}"/>
                  </a:ext>
                </a:extLst>
              </p:cNvPr>
              <p:cNvCxnSpPr>
                <a:cxnSpLocks/>
                <a:stCxn id="180" idx="4"/>
                <a:endCxn id="181" idx="4"/>
              </p:cNvCxnSpPr>
              <p:nvPr/>
            </p:nvCxnSpPr>
            <p:spPr>
              <a:xfrm rot="5400000" flipH="1" flipV="1">
                <a:off x="4810928" y="2420035"/>
                <a:ext cx="58420" cy="808990"/>
              </a:xfrm>
              <a:prstGeom prst="curvedConnector3">
                <a:avLst>
                  <a:gd name="adj1" fmla="val 3623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3" name="连接符: 曲线 182">
                <a:extLst>
                  <a:ext uri="{FF2B5EF4-FFF2-40B4-BE49-F238E27FC236}">
                    <a16:creationId xmlns:a16="http://schemas.microsoft.com/office/drawing/2014/main" id="{74B7097C-0EE5-615A-EAF0-1227CBA65172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H="1" flipV="1">
                <a:off x="4785283" y="2186906"/>
                <a:ext cx="58420" cy="808990"/>
              </a:xfrm>
              <a:prstGeom prst="curvedConnector3">
                <a:avLst>
                  <a:gd name="adj1" fmla="val 3623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84" name="流程图: 接点 183">
              <a:extLst>
                <a:ext uri="{FF2B5EF4-FFF2-40B4-BE49-F238E27FC236}">
                  <a16:creationId xmlns:a16="http://schemas.microsoft.com/office/drawing/2014/main" id="{F4C87CAD-0B72-39F7-162C-67E742CEE49E}"/>
                </a:ext>
              </a:extLst>
            </p:cNvPr>
            <p:cNvSpPr/>
            <p:nvPr/>
          </p:nvSpPr>
          <p:spPr>
            <a:xfrm>
              <a:off x="5573197" y="3564695"/>
              <a:ext cx="1045611" cy="1013317"/>
            </a:xfrm>
            <a:prstGeom prst="flowChartConnector">
              <a:avLst/>
            </a:prstGeom>
            <a:ln w="1905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85" name="组合 184">
              <a:extLst>
                <a:ext uri="{FF2B5EF4-FFF2-40B4-BE49-F238E27FC236}">
                  <a16:creationId xmlns:a16="http://schemas.microsoft.com/office/drawing/2014/main" id="{6D3C86C3-7697-157E-6FC5-D706DAC59D9F}"/>
                </a:ext>
              </a:extLst>
            </p:cNvPr>
            <p:cNvGrpSpPr/>
            <p:nvPr/>
          </p:nvGrpSpPr>
          <p:grpSpPr>
            <a:xfrm>
              <a:off x="5573196" y="3052279"/>
              <a:ext cx="1045612" cy="291549"/>
              <a:chOff x="4317332" y="2562191"/>
              <a:chExt cx="1045612" cy="291549"/>
            </a:xfrm>
          </p:grpSpPr>
          <p:sp>
            <p:nvSpPr>
              <p:cNvPr id="186" name="流程图: 接点 185">
                <a:extLst>
                  <a:ext uri="{FF2B5EF4-FFF2-40B4-BE49-F238E27FC236}">
                    <a16:creationId xmlns:a16="http://schemas.microsoft.com/office/drawing/2014/main" id="{2CE1A09E-8912-A4AC-8188-E8DD1E15F0F6}"/>
                  </a:ext>
                </a:extLst>
              </p:cNvPr>
              <p:cNvSpPr/>
              <p:nvPr/>
            </p:nvSpPr>
            <p:spPr>
              <a:xfrm>
                <a:off x="4317332" y="2621280"/>
                <a:ext cx="236622" cy="232460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87" name="流程图: 接点 186">
                <a:extLst>
                  <a:ext uri="{FF2B5EF4-FFF2-40B4-BE49-F238E27FC236}">
                    <a16:creationId xmlns:a16="http://schemas.microsoft.com/office/drawing/2014/main" id="{145F1BE1-5D95-E526-4446-CF4A5C17F789}"/>
                  </a:ext>
                </a:extLst>
              </p:cNvPr>
              <p:cNvSpPr/>
              <p:nvPr/>
            </p:nvSpPr>
            <p:spPr>
              <a:xfrm>
                <a:off x="5126322" y="2562860"/>
                <a:ext cx="236622" cy="232460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88" name="连接符: 曲线 187">
                <a:extLst>
                  <a:ext uri="{FF2B5EF4-FFF2-40B4-BE49-F238E27FC236}">
                    <a16:creationId xmlns:a16="http://schemas.microsoft.com/office/drawing/2014/main" id="{4CDC0378-7DC5-EEDC-F3BB-CAF53A90D518}"/>
                  </a:ext>
                </a:extLst>
              </p:cNvPr>
              <p:cNvCxnSpPr>
                <a:cxnSpLocks/>
                <a:stCxn id="186" idx="4"/>
                <a:endCxn id="187" idx="4"/>
              </p:cNvCxnSpPr>
              <p:nvPr/>
            </p:nvCxnSpPr>
            <p:spPr>
              <a:xfrm rot="5400000" flipH="1" flipV="1">
                <a:off x="4810928" y="2420035"/>
                <a:ext cx="58420" cy="808990"/>
              </a:xfrm>
              <a:prstGeom prst="curvedConnector3">
                <a:avLst>
                  <a:gd name="adj1" fmla="val 3623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89" name="连接符: 曲线 188">
                <a:extLst>
                  <a:ext uri="{FF2B5EF4-FFF2-40B4-BE49-F238E27FC236}">
                    <a16:creationId xmlns:a16="http://schemas.microsoft.com/office/drawing/2014/main" id="{E63EEC42-785C-C081-69F1-CE62EF1D29C5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H="1" flipV="1">
                <a:off x="4785283" y="2186906"/>
                <a:ext cx="58420" cy="808990"/>
              </a:xfrm>
              <a:prstGeom prst="curvedConnector3">
                <a:avLst>
                  <a:gd name="adj1" fmla="val 3623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grpSp>
          <p:nvGrpSpPr>
            <p:cNvPr id="190" name="组合 189">
              <a:extLst>
                <a:ext uri="{FF2B5EF4-FFF2-40B4-BE49-F238E27FC236}">
                  <a16:creationId xmlns:a16="http://schemas.microsoft.com/office/drawing/2014/main" id="{21E334F4-3BC7-E22A-B615-0AFF277FC870}"/>
                </a:ext>
              </a:extLst>
            </p:cNvPr>
            <p:cNvGrpSpPr/>
            <p:nvPr/>
          </p:nvGrpSpPr>
          <p:grpSpPr>
            <a:xfrm>
              <a:off x="5573196" y="2679870"/>
              <a:ext cx="1045612" cy="291549"/>
              <a:chOff x="4317332" y="2562191"/>
              <a:chExt cx="1045612" cy="291549"/>
            </a:xfrm>
          </p:grpSpPr>
          <p:sp>
            <p:nvSpPr>
              <p:cNvPr id="191" name="流程图: 接点 190">
                <a:extLst>
                  <a:ext uri="{FF2B5EF4-FFF2-40B4-BE49-F238E27FC236}">
                    <a16:creationId xmlns:a16="http://schemas.microsoft.com/office/drawing/2014/main" id="{1C64A197-EC6C-DAB4-EF92-D37FF237782B}"/>
                  </a:ext>
                </a:extLst>
              </p:cNvPr>
              <p:cNvSpPr/>
              <p:nvPr/>
            </p:nvSpPr>
            <p:spPr>
              <a:xfrm>
                <a:off x="4317332" y="2621280"/>
                <a:ext cx="236622" cy="232460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92" name="流程图: 接点 191">
                <a:extLst>
                  <a:ext uri="{FF2B5EF4-FFF2-40B4-BE49-F238E27FC236}">
                    <a16:creationId xmlns:a16="http://schemas.microsoft.com/office/drawing/2014/main" id="{9481E98A-1A72-0790-AB4E-D7DF206ABB53}"/>
                  </a:ext>
                </a:extLst>
              </p:cNvPr>
              <p:cNvSpPr/>
              <p:nvPr/>
            </p:nvSpPr>
            <p:spPr>
              <a:xfrm>
                <a:off x="5126322" y="2562860"/>
                <a:ext cx="236622" cy="232460"/>
              </a:xfrm>
              <a:prstGeom prst="flowChartConnector">
                <a:avLst/>
              </a:prstGeom>
              <a:ln w="19050"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193" name="连接符: 曲线 192">
                <a:extLst>
                  <a:ext uri="{FF2B5EF4-FFF2-40B4-BE49-F238E27FC236}">
                    <a16:creationId xmlns:a16="http://schemas.microsoft.com/office/drawing/2014/main" id="{623B2BD5-A1F0-ECEC-F005-2D53516008A2}"/>
                  </a:ext>
                </a:extLst>
              </p:cNvPr>
              <p:cNvCxnSpPr>
                <a:cxnSpLocks/>
                <a:stCxn id="191" idx="4"/>
                <a:endCxn id="192" idx="4"/>
              </p:cNvCxnSpPr>
              <p:nvPr/>
            </p:nvCxnSpPr>
            <p:spPr>
              <a:xfrm rot="5400000" flipH="1" flipV="1">
                <a:off x="4810928" y="2420035"/>
                <a:ext cx="58420" cy="808990"/>
              </a:xfrm>
              <a:prstGeom prst="curvedConnector3">
                <a:avLst>
                  <a:gd name="adj1" fmla="val 3623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4" name="连接符: 曲线 193">
                <a:extLst>
                  <a:ext uri="{FF2B5EF4-FFF2-40B4-BE49-F238E27FC236}">
                    <a16:creationId xmlns:a16="http://schemas.microsoft.com/office/drawing/2014/main" id="{AE0BB256-7906-A259-1A30-2A74A80625CC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 flipH="1" flipV="1">
                <a:off x="4785283" y="2186906"/>
                <a:ext cx="58420" cy="808990"/>
              </a:xfrm>
              <a:prstGeom prst="curvedConnector3">
                <a:avLst>
                  <a:gd name="adj1" fmla="val 36232"/>
                </a:avLst>
              </a:prstGeom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cxnSp>
          <p:nvCxnSpPr>
            <p:cNvPr id="195" name="直接连接符 194">
              <a:extLst>
                <a:ext uri="{FF2B5EF4-FFF2-40B4-BE49-F238E27FC236}">
                  <a16:creationId xmlns:a16="http://schemas.microsoft.com/office/drawing/2014/main" id="{C7542B49-D808-8AB5-0BD3-5B9A3A8C8B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675104" y="4011247"/>
              <a:ext cx="117027" cy="259984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6" name="直接连接符 195">
              <a:extLst>
                <a:ext uri="{FF2B5EF4-FFF2-40B4-BE49-F238E27FC236}">
                  <a16:creationId xmlns:a16="http://schemas.microsoft.com/office/drawing/2014/main" id="{F495B5AE-D7DF-275C-D330-BA3F7DBA4DC4}"/>
                </a:ext>
              </a:extLst>
            </p:cNvPr>
            <p:cNvCxnSpPr>
              <a:cxnSpLocks/>
            </p:cNvCxnSpPr>
            <p:nvPr/>
          </p:nvCxnSpPr>
          <p:spPr>
            <a:xfrm>
              <a:off x="5387146" y="4011247"/>
              <a:ext cx="118800" cy="25920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7" name="直接连接符 196">
              <a:extLst>
                <a:ext uri="{FF2B5EF4-FFF2-40B4-BE49-F238E27FC236}">
                  <a16:creationId xmlns:a16="http://schemas.microsoft.com/office/drawing/2014/main" id="{98994AAB-7642-851A-E8F4-9C147D40EB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792131" y="1387854"/>
              <a:ext cx="0" cy="288337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8" name="直接连接符 197">
              <a:extLst>
                <a:ext uri="{FF2B5EF4-FFF2-40B4-BE49-F238E27FC236}">
                  <a16:creationId xmlns:a16="http://schemas.microsoft.com/office/drawing/2014/main" id="{BC7D66F3-1E83-9060-F98E-BC21E3FF3E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7146" y="1375582"/>
              <a:ext cx="10955" cy="2895649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直接连接符 198">
              <a:extLst>
                <a:ext uri="{FF2B5EF4-FFF2-40B4-BE49-F238E27FC236}">
                  <a16:creationId xmlns:a16="http://schemas.microsoft.com/office/drawing/2014/main" id="{A312F6C7-571C-1550-7F9F-6A29C85B691E}"/>
                </a:ext>
              </a:extLst>
            </p:cNvPr>
            <p:cNvCxnSpPr>
              <a:cxnSpLocks/>
            </p:cNvCxnSpPr>
            <p:nvPr/>
          </p:nvCxnSpPr>
          <p:spPr>
            <a:xfrm>
              <a:off x="5398965" y="1784753"/>
              <a:ext cx="1394069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0" name="直接连接符 199">
              <a:extLst>
                <a:ext uri="{FF2B5EF4-FFF2-40B4-BE49-F238E27FC236}">
                  <a16:creationId xmlns:a16="http://schemas.microsoft.com/office/drawing/2014/main" id="{F130F3BE-877B-3693-513B-A9B940E63C30}"/>
                </a:ext>
              </a:extLst>
            </p:cNvPr>
            <p:cNvCxnSpPr>
              <a:cxnSpLocks/>
            </p:cNvCxnSpPr>
            <p:nvPr/>
          </p:nvCxnSpPr>
          <p:spPr>
            <a:xfrm>
              <a:off x="5573196" y="1784753"/>
              <a:ext cx="0" cy="50451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1" name="直接连接符 200">
              <a:extLst>
                <a:ext uri="{FF2B5EF4-FFF2-40B4-BE49-F238E27FC236}">
                  <a16:creationId xmlns:a16="http://schemas.microsoft.com/office/drawing/2014/main" id="{3459B47D-BEDE-B762-81EC-259BB1218AF0}"/>
                </a:ext>
              </a:extLst>
            </p:cNvPr>
            <p:cNvCxnSpPr>
              <a:cxnSpLocks/>
            </p:cNvCxnSpPr>
            <p:nvPr/>
          </p:nvCxnSpPr>
          <p:spPr>
            <a:xfrm>
              <a:off x="6634584" y="1784753"/>
              <a:ext cx="0" cy="504516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直接连接符 201">
              <a:extLst>
                <a:ext uri="{FF2B5EF4-FFF2-40B4-BE49-F238E27FC236}">
                  <a16:creationId xmlns:a16="http://schemas.microsoft.com/office/drawing/2014/main" id="{DE201BFB-0B47-CB31-93AC-506F803C7EF5}"/>
                </a:ext>
              </a:extLst>
            </p:cNvPr>
            <p:cNvCxnSpPr>
              <a:cxnSpLocks/>
            </p:cNvCxnSpPr>
            <p:nvPr/>
          </p:nvCxnSpPr>
          <p:spPr>
            <a:xfrm>
              <a:off x="5573196" y="2289269"/>
              <a:ext cx="1061388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3" name="直接连接符 202">
              <a:extLst>
                <a:ext uri="{FF2B5EF4-FFF2-40B4-BE49-F238E27FC236}">
                  <a16:creationId xmlns:a16="http://schemas.microsoft.com/office/drawing/2014/main" id="{0F873057-8ED7-93D8-5B13-8D115EB45045}"/>
                </a:ext>
              </a:extLst>
            </p:cNvPr>
            <p:cNvCxnSpPr>
              <a:cxnSpLocks/>
            </p:cNvCxnSpPr>
            <p:nvPr/>
          </p:nvCxnSpPr>
          <p:spPr>
            <a:xfrm>
              <a:off x="5569178" y="2287103"/>
              <a:ext cx="394830" cy="17523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4" name="直接连接符 203">
              <a:extLst>
                <a:ext uri="{FF2B5EF4-FFF2-40B4-BE49-F238E27FC236}">
                  <a16:creationId xmlns:a16="http://schemas.microsoft.com/office/drawing/2014/main" id="{7E755BED-FF58-B0D6-4BD6-6C2265FE08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6225" y="2287103"/>
              <a:ext cx="409445" cy="175237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直接连接符 204">
              <a:extLst>
                <a:ext uri="{FF2B5EF4-FFF2-40B4-BE49-F238E27FC236}">
                  <a16:creationId xmlns:a16="http://schemas.microsoft.com/office/drawing/2014/main" id="{E1D20115-A757-9E84-D16C-884AE6A430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58100" y="2462340"/>
              <a:ext cx="268125" cy="97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" name="iiwa_Omega_ROS">
            <a:hlinkClick r:id="" action="ppaction://media"/>
            <a:extLst>
              <a:ext uri="{FF2B5EF4-FFF2-40B4-BE49-F238E27FC236}">
                <a16:creationId xmlns:a16="http://schemas.microsoft.com/office/drawing/2014/main" id="{104404F9-77A5-8A4F-7182-06BD45CFC7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498564" y="3706623"/>
            <a:ext cx="1548844" cy="2753501"/>
          </a:xfrm>
          <a:prstGeom prst="rect">
            <a:avLst/>
          </a:prstGeom>
        </p:spPr>
      </p:pic>
      <p:pic>
        <p:nvPicPr>
          <p:cNvPr id="5" name="装配1109剪辑后">
            <a:hlinkClick r:id="" action="ppaction://media"/>
            <a:extLst>
              <a:ext uri="{FF2B5EF4-FFF2-40B4-BE49-F238E27FC236}">
                <a16:creationId xmlns:a16="http://schemas.microsoft.com/office/drawing/2014/main" id="{4FD28EA5-C313-03F1-1856-D15F9341B26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12"/>
          <a:srcRect l="1522" t="34390" r="1113" b="35290"/>
          <a:stretch/>
        </p:blipFill>
        <p:spPr>
          <a:xfrm>
            <a:off x="4766807" y="4517428"/>
            <a:ext cx="2666308" cy="1476090"/>
          </a:xfrm>
          <a:prstGeom prst="rect">
            <a:avLst/>
          </a:prstGeom>
        </p:spPr>
      </p:pic>
      <p:cxnSp>
        <p:nvCxnSpPr>
          <p:cNvPr id="10" name="连接符: 曲线 9">
            <a:extLst>
              <a:ext uri="{FF2B5EF4-FFF2-40B4-BE49-F238E27FC236}">
                <a16:creationId xmlns:a16="http://schemas.microsoft.com/office/drawing/2014/main" id="{AC1E529B-97FE-1BED-25F2-DB122F789773}"/>
              </a:ext>
            </a:extLst>
          </p:cNvPr>
          <p:cNvCxnSpPr>
            <a:cxnSpLocks/>
          </p:cNvCxnSpPr>
          <p:nvPr/>
        </p:nvCxnSpPr>
        <p:spPr>
          <a:xfrm rot="10800000" flipV="1">
            <a:off x="2971736" y="3047999"/>
            <a:ext cx="2743265" cy="1290577"/>
          </a:xfrm>
          <a:prstGeom prst="curvedConnector3">
            <a:avLst>
              <a:gd name="adj1" fmla="val 3148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158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9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34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广东重大专项fin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广东重大专项fin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广东重大专项final</Template>
  <TotalTime>14353</TotalTime>
  <Words>34</Words>
  <Application>Microsoft Office PowerPoint</Application>
  <PresentationFormat>全屏显示(4:3)</PresentationFormat>
  <Paragraphs>18</Paragraphs>
  <Slides>2</Slides>
  <Notes>2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黑体</vt:lpstr>
      <vt:lpstr>微软雅黑</vt:lpstr>
      <vt:lpstr>Arial</vt:lpstr>
      <vt:lpstr>Calibri</vt:lpstr>
      <vt:lpstr>Times New Roman</vt:lpstr>
      <vt:lpstr>Verdana</vt:lpstr>
      <vt:lpstr>广东重大专项final</vt:lpstr>
      <vt:lpstr>1_广东重大专项final</vt:lpstr>
      <vt:lpstr>PowerPoint 演示文稿</vt:lpstr>
      <vt:lpstr>PowerPoint 演示文稿</vt:lpstr>
    </vt:vector>
  </TitlesOfParts>
  <Company>SIAT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thinkexist1989@hotmail.com</dc:creator>
  <cp:lastModifiedBy>Gao Hanru</cp:lastModifiedBy>
  <cp:revision>2975</cp:revision>
  <dcterms:created xsi:type="dcterms:W3CDTF">2011-04-18T21:42:00Z</dcterms:created>
  <dcterms:modified xsi:type="dcterms:W3CDTF">2022-11-09T08:57:48Z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2052-11.1.0.9929</vt:lpwstr>
  </property>
</Properties>
</file>